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32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B1305-5FE3-4FEE-903B-89993E7EA46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53D34-973D-4700-96B0-F471BE847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54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6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7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89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5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0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2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6520C0EB-CF41-C723-A5A5-08FA2768A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7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0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F409-F951-4226-95E1-EF2AD142C91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86937-FDCE-47EF-9140-190C4807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150" name="Picture 6" descr="Kids Games Free Interesting Games For Kids And Childrens. Desktop Background">
            <a:extLst>
              <a:ext uri="{FF2B5EF4-FFF2-40B4-BE49-F238E27FC236}">
                <a16:creationId xmlns:a16="http://schemas.microsoft.com/office/drawing/2014/main" xmlns="" id="{DEE10ABB-DD3B-4CEE-BDBE-26FF69837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b="6353"/>
          <a:stretch/>
        </p:blipFill>
        <p:spPr bwMode="auto">
          <a:xfrm>
            <a:off x="-1581" y="-479685"/>
            <a:ext cx="12192000" cy="73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: Rounded Corners 80">
            <a:extLst>
              <a:ext uri="{FF2B5EF4-FFF2-40B4-BE49-F238E27FC236}">
                <a16:creationId xmlns:a16="http://schemas.microsoft.com/office/drawing/2014/main" xmlns="" id="{934940D0-A3EC-43E1-80AA-EC6301F92094}"/>
              </a:ext>
            </a:extLst>
          </p:cNvPr>
          <p:cNvSpPr/>
          <p:nvPr/>
        </p:nvSpPr>
        <p:spPr>
          <a:xfrm>
            <a:off x="406309" y="315835"/>
            <a:ext cx="11374634" cy="6037602"/>
          </a:xfrm>
          <a:custGeom>
            <a:avLst/>
            <a:gdLst>
              <a:gd name="connsiteX0" fmla="*/ 0 w 11374634"/>
              <a:gd name="connsiteY0" fmla="*/ 633646 h 6037602"/>
              <a:gd name="connsiteX1" fmla="*/ 633646 w 11374634"/>
              <a:gd name="connsiteY1" fmla="*/ 0 h 6037602"/>
              <a:gd name="connsiteX2" fmla="*/ 10740988 w 11374634"/>
              <a:gd name="connsiteY2" fmla="*/ 0 h 6037602"/>
              <a:gd name="connsiteX3" fmla="*/ 11374634 w 11374634"/>
              <a:gd name="connsiteY3" fmla="*/ 633646 h 6037602"/>
              <a:gd name="connsiteX4" fmla="*/ 11374634 w 11374634"/>
              <a:gd name="connsiteY4" fmla="*/ 5403956 h 6037602"/>
              <a:gd name="connsiteX5" fmla="*/ 10740988 w 11374634"/>
              <a:gd name="connsiteY5" fmla="*/ 6037602 h 6037602"/>
              <a:gd name="connsiteX6" fmla="*/ 633646 w 11374634"/>
              <a:gd name="connsiteY6" fmla="*/ 6037602 h 6037602"/>
              <a:gd name="connsiteX7" fmla="*/ 0 w 11374634"/>
              <a:gd name="connsiteY7" fmla="*/ 5403956 h 6037602"/>
              <a:gd name="connsiteX8" fmla="*/ 0 w 11374634"/>
              <a:gd name="connsiteY8" fmla="*/ 633646 h 603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4634" h="6037602" fill="none" extrusionOk="0">
                <a:moveTo>
                  <a:pt x="0" y="633646"/>
                </a:moveTo>
                <a:cubicBezTo>
                  <a:pt x="1854" y="333883"/>
                  <a:pt x="298351" y="24601"/>
                  <a:pt x="633646" y="0"/>
                </a:cubicBezTo>
                <a:cubicBezTo>
                  <a:pt x="4151395" y="72427"/>
                  <a:pt x="6941373" y="61419"/>
                  <a:pt x="10740988" y="0"/>
                </a:cubicBezTo>
                <a:cubicBezTo>
                  <a:pt x="11090124" y="-5623"/>
                  <a:pt x="11354611" y="277636"/>
                  <a:pt x="11374634" y="633646"/>
                </a:cubicBezTo>
                <a:cubicBezTo>
                  <a:pt x="11475510" y="1485939"/>
                  <a:pt x="11267321" y="4007131"/>
                  <a:pt x="11374634" y="5403956"/>
                </a:cubicBezTo>
                <a:cubicBezTo>
                  <a:pt x="11379621" y="5728601"/>
                  <a:pt x="11061343" y="6004422"/>
                  <a:pt x="10740988" y="6037602"/>
                </a:cubicBezTo>
                <a:cubicBezTo>
                  <a:pt x="6768698" y="6067429"/>
                  <a:pt x="3057340" y="5958296"/>
                  <a:pt x="633646" y="6037602"/>
                </a:cubicBezTo>
                <a:cubicBezTo>
                  <a:pt x="324883" y="6032946"/>
                  <a:pt x="-6053" y="5755106"/>
                  <a:pt x="0" y="5403956"/>
                </a:cubicBezTo>
                <a:cubicBezTo>
                  <a:pt x="50037" y="3734412"/>
                  <a:pt x="770" y="2627725"/>
                  <a:pt x="0" y="633646"/>
                </a:cubicBezTo>
                <a:close/>
              </a:path>
              <a:path w="11374634" h="6037602" stroke="0" extrusionOk="0">
                <a:moveTo>
                  <a:pt x="0" y="633646"/>
                </a:moveTo>
                <a:cubicBezTo>
                  <a:pt x="19728" y="289070"/>
                  <a:pt x="301498" y="37096"/>
                  <a:pt x="633646" y="0"/>
                </a:cubicBezTo>
                <a:cubicBezTo>
                  <a:pt x="5032593" y="123000"/>
                  <a:pt x="7311453" y="-96860"/>
                  <a:pt x="10740988" y="0"/>
                </a:cubicBezTo>
                <a:cubicBezTo>
                  <a:pt x="11081039" y="-7546"/>
                  <a:pt x="11405176" y="222120"/>
                  <a:pt x="11374634" y="633646"/>
                </a:cubicBezTo>
                <a:cubicBezTo>
                  <a:pt x="11377807" y="2419077"/>
                  <a:pt x="11468901" y="3514513"/>
                  <a:pt x="11374634" y="5403956"/>
                </a:cubicBezTo>
                <a:cubicBezTo>
                  <a:pt x="11332764" y="5769078"/>
                  <a:pt x="11049569" y="6030831"/>
                  <a:pt x="10740988" y="6037602"/>
                </a:cubicBezTo>
                <a:cubicBezTo>
                  <a:pt x="6428875" y="5876895"/>
                  <a:pt x="5100741" y="6077269"/>
                  <a:pt x="633646" y="6037602"/>
                </a:cubicBezTo>
                <a:cubicBezTo>
                  <a:pt x="239440" y="6028664"/>
                  <a:pt x="-45746" y="5733185"/>
                  <a:pt x="0" y="5403956"/>
                </a:cubicBezTo>
                <a:cubicBezTo>
                  <a:pt x="32216" y="4324979"/>
                  <a:pt x="57206" y="2433107"/>
                  <a:pt x="0" y="63364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A3CB65B-E8B7-A4D2-DA63-CC7253BE5347}"/>
              </a:ext>
            </a:extLst>
          </p:cNvPr>
          <p:cNvSpPr txBox="1"/>
          <p:nvPr/>
        </p:nvSpPr>
        <p:spPr>
          <a:xfrm>
            <a:off x="2373292" y="315835"/>
            <a:ext cx="744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FCFA2166-F237-BE23-6600-E5FB55570161}"/>
              </a:ext>
            </a:extLst>
          </p:cNvPr>
          <p:cNvSpPr txBox="1"/>
          <p:nvPr/>
        </p:nvSpPr>
        <p:spPr>
          <a:xfrm>
            <a:off x="914734" y="1481413"/>
            <a:ext cx="3117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Ủ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Đ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IỂM:</a:t>
            </a:r>
            <a:endParaRPr lang="en-US" sz="40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CEE5A209-2AD8-D064-AE2E-09891AECF065}"/>
              </a:ext>
            </a:extLst>
          </p:cNvPr>
          <p:cNvSpPr txBox="1"/>
          <p:nvPr/>
        </p:nvSpPr>
        <p:spPr>
          <a:xfrm>
            <a:off x="2478394" y="2281339"/>
            <a:ext cx="72320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 1 – </a:t>
            </a:r>
            <a:r>
              <a:rPr lang="en-US" sz="4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Tiết</a:t>
            </a:r>
            <a:r>
              <a:rPr lang="en-US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FA2166-F237-BE23-6600-E5FB55570161}"/>
              </a:ext>
            </a:extLst>
          </p:cNvPr>
          <p:cNvSpPr txBox="1"/>
          <p:nvPr/>
        </p:nvSpPr>
        <p:spPr>
          <a:xfrm>
            <a:off x="3800726" y="1384407"/>
            <a:ext cx="685522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THẾ GIỚI QUANH TA</a:t>
            </a:r>
            <a:endParaRPr lang="en-US" sz="54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6F5345-6E74-2B28-67DB-4DF77B2A7FA9}"/>
              </a:ext>
            </a:extLst>
          </p:cNvPr>
          <p:cNvGrpSpPr/>
          <p:nvPr/>
        </p:nvGrpSpPr>
        <p:grpSpPr>
          <a:xfrm>
            <a:off x="1466232" y="3112336"/>
            <a:ext cx="9254787" cy="1800393"/>
            <a:chOff x="2035938" y="3571501"/>
            <a:chExt cx="9254787" cy="18003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206F631-644F-D87A-C921-560E3479A812}"/>
                </a:ext>
              </a:extLst>
            </p:cNvPr>
            <p:cNvSpPr txBox="1"/>
            <p:nvPr/>
          </p:nvSpPr>
          <p:spPr>
            <a:xfrm>
              <a:off x="2037519" y="3571501"/>
              <a:ext cx="9253206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endParaRPr>
            </a:p>
            <a:p>
              <a:pPr algn="ctr"/>
              <a:r>
                <a:rPr lang="en-US" sz="6600" b="1" dirty="0">
                  <a:ln w="381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SVN-Gretoon" panose="02040603050506020204" pitchFamily="18" charset="0"/>
                </a:rPr>
                <a:t>DẤU NGOẶC KÉP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38DD851-3F5F-23BD-059F-62CB9DB3E3B4}"/>
                </a:ext>
              </a:extLst>
            </p:cNvPr>
            <p:cNvSpPr txBox="1"/>
            <p:nvPr/>
          </p:nvSpPr>
          <p:spPr>
            <a:xfrm>
              <a:off x="2035938" y="3586790"/>
              <a:ext cx="9253206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endParaRPr>
            </a:p>
            <a:p>
              <a:pPr algn="ctr"/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SVN-Gretoon" panose="02040603050506020204" pitchFamily="18" charset="0"/>
                </a:rPr>
                <a:t>DẤU NGOẶC KÉP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574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up 8"/>
          <p:cNvGrpSpPr/>
          <p:nvPr/>
        </p:nvGrpSpPr>
        <p:grpSpPr>
          <a:xfrm>
            <a:off x="3006811" y="865939"/>
            <a:ext cx="1990730" cy="1649498"/>
            <a:chOff x="3006811" y="823785"/>
            <a:chExt cx="1990730" cy="1649498"/>
          </a:xfrm>
        </p:grpSpPr>
        <p:sp>
          <p:nvSpPr>
            <p:cNvPr id="7" name="Oval 6"/>
            <p:cNvSpPr/>
            <p:nvPr/>
          </p:nvSpPr>
          <p:spPr>
            <a:xfrm>
              <a:off x="3006811" y="823785"/>
              <a:ext cx="1990730" cy="1649498"/>
            </a:xfrm>
            <a:prstGeom prst="ellipse">
              <a:avLst/>
            </a:prstGeom>
            <a:solidFill>
              <a:srgbClr val="92D05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72" b="59815"/>
            <a:stretch/>
          </p:blipFill>
          <p:spPr>
            <a:xfrm>
              <a:off x="3558744" y="1023753"/>
              <a:ext cx="1087395" cy="133387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r="26700" b="19046"/>
          <a:stretch/>
        </p:blipFill>
        <p:spPr>
          <a:xfrm rot="5596490">
            <a:off x="6296660" y="1033429"/>
            <a:ext cx="4246563" cy="58772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3475" y="2694799"/>
            <a:ext cx="35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dấu</a:t>
            </a:r>
            <a:r>
              <a:rPr lang="en-US" sz="4000" b="1" dirty="0"/>
              <a:t> </a:t>
            </a:r>
            <a:r>
              <a:rPr lang="en-US" sz="4000" b="1" dirty="0" err="1"/>
              <a:t>ngoặc</a:t>
            </a:r>
            <a:r>
              <a:rPr lang="en-US" sz="4000" b="1" dirty="0"/>
              <a:t> </a:t>
            </a:r>
            <a:r>
              <a:rPr lang="en-US" sz="4000" b="1" dirty="0" err="1"/>
              <a:t>kép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tác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897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3067" r="15124" b="54600"/>
          <a:stretch/>
        </p:blipFill>
        <p:spPr>
          <a:xfrm>
            <a:off x="763101" y="442807"/>
            <a:ext cx="10501042" cy="1826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8816" y="940442"/>
            <a:ext cx="794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SVN-Gretoon" panose="0204060305050602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90357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23310D-069E-D56C-19A7-592AF32B8F39}"/>
              </a:ext>
            </a:extLst>
          </p:cNvPr>
          <p:cNvGrpSpPr/>
          <p:nvPr/>
        </p:nvGrpSpPr>
        <p:grpSpPr>
          <a:xfrm>
            <a:off x="4125684" y="194078"/>
            <a:ext cx="3940628" cy="1067360"/>
            <a:chOff x="66984" y="141753"/>
            <a:chExt cx="5146431" cy="745109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xmlns="" id="{3FD80872-9346-E57C-BAA4-4ED60FE9D8E6}"/>
                </a:ext>
              </a:extLst>
            </p:cNvPr>
            <p:cNvSpPr/>
            <p:nvPr/>
          </p:nvSpPr>
          <p:spPr>
            <a:xfrm>
              <a:off x="199293" y="141753"/>
              <a:ext cx="4896892" cy="745109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0C33CF3-1A11-210E-AD7B-89E383A13B44}"/>
                </a:ext>
              </a:extLst>
            </p:cNvPr>
            <p:cNvSpPr txBox="1"/>
            <p:nvPr/>
          </p:nvSpPr>
          <p:spPr>
            <a:xfrm>
              <a:off x="66984" y="221000"/>
              <a:ext cx="5146431" cy="574040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9585" y="473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1B71DC-47F2-C75C-F746-39AACAEB30B0}"/>
              </a:ext>
            </a:extLst>
          </p:cNvPr>
          <p:cNvSpPr txBox="1"/>
          <p:nvPr/>
        </p:nvSpPr>
        <p:spPr>
          <a:xfrm>
            <a:off x="4880432" y="134869"/>
            <a:ext cx="27470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latin typeface="UTM Edwardian" panose="02040603050506020204" pitchFamily="18" charset="0"/>
              </a:rPr>
              <a:t>Ghi</a:t>
            </a:r>
            <a:r>
              <a:rPr lang="en-US" sz="6600" b="1" dirty="0">
                <a:latin typeface="UTM Edwardian" panose="02040603050506020204" pitchFamily="18" charset="0"/>
              </a:rPr>
              <a:t> </a:t>
            </a:r>
            <a:r>
              <a:rPr lang="en-US" sz="6600" b="1" dirty="0" err="1">
                <a:latin typeface="UTM Edwardian" panose="02040603050506020204" pitchFamily="18" charset="0"/>
              </a:rPr>
              <a:t>nhớ</a:t>
            </a:r>
            <a:endParaRPr lang="en-US" sz="6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51D5825-9EC6-A4D3-1464-E88FFF8F9FCB}"/>
              </a:ext>
            </a:extLst>
          </p:cNvPr>
          <p:cNvGrpSpPr/>
          <p:nvPr/>
        </p:nvGrpSpPr>
        <p:grpSpPr>
          <a:xfrm>
            <a:off x="1610078" y="1466040"/>
            <a:ext cx="10085736" cy="4658314"/>
            <a:chOff x="6259581" y="362206"/>
            <a:chExt cx="5775899" cy="37646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83E4246-84E6-C006-300E-5DD109A1B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33" b="78888"/>
            <a:stretch/>
          </p:blipFill>
          <p:spPr>
            <a:xfrm>
              <a:off x="6259581" y="362206"/>
              <a:ext cx="5318938" cy="376469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6D2681D-B5AB-7082-E770-03D4C6F06465}"/>
                </a:ext>
              </a:extLst>
            </p:cNvPr>
            <p:cNvGrpSpPr/>
            <p:nvPr/>
          </p:nvGrpSpPr>
          <p:grpSpPr>
            <a:xfrm>
              <a:off x="10584975" y="362206"/>
              <a:ext cx="1450505" cy="1244172"/>
              <a:chOff x="3006811" y="823785"/>
              <a:chExt cx="1990730" cy="16494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3B90D16-62D6-314B-DEA9-A8EAB192B194}"/>
                  </a:ext>
                </a:extLst>
              </p:cNvPr>
              <p:cNvSpPr/>
              <p:nvPr/>
            </p:nvSpPr>
            <p:spPr>
              <a:xfrm>
                <a:off x="3006811" y="823785"/>
                <a:ext cx="1990730" cy="1649498"/>
              </a:xfrm>
              <a:prstGeom prst="ellipse">
                <a:avLst/>
              </a:prstGeom>
              <a:solidFill>
                <a:srgbClr val="92D050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5E796FDD-DCFC-B8F8-470E-F01927F76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572" b="59815"/>
              <a:stretch/>
            </p:blipFill>
            <p:spPr>
              <a:xfrm>
                <a:off x="3558744" y="1023753"/>
                <a:ext cx="1087395" cy="1333870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4477FCB-F436-C1C3-1DB2-2E55EF94A8F8}"/>
                </a:ext>
              </a:extLst>
            </p:cNvPr>
            <p:cNvSpPr txBox="1"/>
            <p:nvPr/>
          </p:nvSpPr>
          <p:spPr>
            <a:xfrm>
              <a:off x="6851222" y="978085"/>
              <a:ext cx="3946421" cy="242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162050" algn="l"/>
                </a:tabLst>
              </a:pPr>
              <a:endParaRPr lang="en-US" sz="4000" b="1" dirty="0">
                <a:latin typeface="UTM Edwardian" panose="02040603050506020204" pitchFamily="18" charset="0"/>
              </a:endParaRPr>
            </a:p>
            <a:p>
              <a:pPr algn="just"/>
              <a:r>
                <a:rPr lang="en-US" sz="4000" b="1" i="1" dirty="0" err="1">
                  <a:solidFill>
                    <a:srgbClr val="FF0000"/>
                  </a:solidFill>
                </a:rPr>
                <a:t>Dấu</a:t>
              </a:r>
              <a:r>
                <a:rPr lang="en-US" sz="4000" b="1" i="1" dirty="0">
                  <a:solidFill>
                    <a:srgbClr val="FF0000"/>
                  </a:solidFill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</a:rPr>
                <a:t>ngoặc</a:t>
              </a:r>
              <a:r>
                <a:rPr lang="en-US" sz="4000" b="1" i="1" dirty="0">
                  <a:solidFill>
                    <a:srgbClr val="FF0000"/>
                  </a:solidFill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</a:rPr>
                <a:t>kép</a:t>
              </a:r>
              <a:r>
                <a:rPr lang="en-US" sz="4000" b="1" i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dùng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để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đánh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dấu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tên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tác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phẩm</a:t>
              </a:r>
              <a:r>
                <a:rPr lang="en-US" sz="4000" b="1" dirty="0">
                  <a:solidFill>
                    <a:srgbClr val="FFFF00"/>
                  </a:solidFill>
                </a:rPr>
                <a:t> (</a:t>
              </a:r>
              <a:r>
                <a:rPr lang="en-US" sz="4000" b="1" dirty="0" err="1">
                  <a:solidFill>
                    <a:srgbClr val="FFFF00"/>
                  </a:solidFill>
                </a:rPr>
                <a:t>cuốn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sách</a:t>
              </a:r>
              <a:r>
                <a:rPr lang="en-US" sz="4000" b="1" dirty="0">
                  <a:solidFill>
                    <a:srgbClr val="FFFF00"/>
                  </a:solidFill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</a:rPr>
                <a:t>bài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thơ</a:t>
              </a:r>
              <a:r>
                <a:rPr lang="en-US" sz="4000" b="1" dirty="0">
                  <a:solidFill>
                    <a:srgbClr val="FFFF00"/>
                  </a:solidFill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</a:rPr>
                <a:t>bài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hát</a:t>
              </a:r>
              <a:r>
                <a:rPr lang="en-US" sz="4000" b="1" dirty="0">
                  <a:solidFill>
                    <a:srgbClr val="FFFF00"/>
                  </a:solidFill>
                </a:rPr>
                <a:t>,…) </a:t>
              </a:r>
              <a:r>
                <a:rPr lang="en-US" sz="4000" b="1" dirty="0" err="1">
                  <a:solidFill>
                    <a:srgbClr val="FFFF00"/>
                  </a:solidFill>
                </a:rPr>
                <a:t>hoặc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tài</a:t>
              </a:r>
              <a:r>
                <a:rPr lang="en-US" sz="4000" b="1" dirty="0">
                  <a:solidFill>
                    <a:srgbClr val="FFFF00"/>
                  </a:solidFill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</a:rPr>
                <a:t>liệu</a:t>
              </a:r>
              <a:r>
                <a:rPr lang="en-US" sz="4000" b="1" dirty="0">
                  <a:solidFill>
                    <a:srgbClr val="FFFF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2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1219200"/>
            <a:ext cx="11602387" cy="5494638"/>
          </a:xfrm>
          <a:custGeom>
            <a:avLst/>
            <a:gdLst>
              <a:gd name="connsiteX0" fmla="*/ 0 w 11602387"/>
              <a:gd name="connsiteY0" fmla="*/ 688533 h 5494638"/>
              <a:gd name="connsiteX1" fmla="*/ 688533 w 11602387"/>
              <a:gd name="connsiteY1" fmla="*/ 0 h 5494638"/>
              <a:gd name="connsiteX2" fmla="*/ 1267968 w 11602387"/>
              <a:gd name="connsiteY2" fmla="*/ 0 h 5494638"/>
              <a:gd name="connsiteX3" fmla="*/ 1949656 w 11602387"/>
              <a:gd name="connsiteY3" fmla="*/ 0 h 5494638"/>
              <a:gd name="connsiteX4" fmla="*/ 2529091 w 11602387"/>
              <a:gd name="connsiteY4" fmla="*/ 0 h 5494638"/>
              <a:gd name="connsiteX5" fmla="*/ 3313032 w 11602387"/>
              <a:gd name="connsiteY5" fmla="*/ 0 h 5494638"/>
              <a:gd name="connsiteX6" fmla="*/ 3994720 w 11602387"/>
              <a:gd name="connsiteY6" fmla="*/ 0 h 5494638"/>
              <a:gd name="connsiteX7" fmla="*/ 4574155 w 11602387"/>
              <a:gd name="connsiteY7" fmla="*/ 0 h 5494638"/>
              <a:gd name="connsiteX8" fmla="*/ 4949083 w 11602387"/>
              <a:gd name="connsiteY8" fmla="*/ 0 h 5494638"/>
              <a:gd name="connsiteX9" fmla="*/ 5528518 w 11602387"/>
              <a:gd name="connsiteY9" fmla="*/ 0 h 5494638"/>
              <a:gd name="connsiteX10" fmla="*/ 6107953 w 11602387"/>
              <a:gd name="connsiteY10" fmla="*/ 0 h 5494638"/>
              <a:gd name="connsiteX11" fmla="*/ 6482882 w 11602387"/>
              <a:gd name="connsiteY11" fmla="*/ 0 h 5494638"/>
              <a:gd name="connsiteX12" fmla="*/ 6960063 w 11602387"/>
              <a:gd name="connsiteY12" fmla="*/ 0 h 5494638"/>
              <a:gd name="connsiteX13" fmla="*/ 7334992 w 11602387"/>
              <a:gd name="connsiteY13" fmla="*/ 0 h 5494638"/>
              <a:gd name="connsiteX14" fmla="*/ 8221186 w 11602387"/>
              <a:gd name="connsiteY14" fmla="*/ 0 h 5494638"/>
              <a:gd name="connsiteX15" fmla="*/ 8698368 w 11602387"/>
              <a:gd name="connsiteY15" fmla="*/ 0 h 5494638"/>
              <a:gd name="connsiteX16" fmla="*/ 9175549 w 11602387"/>
              <a:gd name="connsiteY16" fmla="*/ 0 h 5494638"/>
              <a:gd name="connsiteX17" fmla="*/ 10061744 w 11602387"/>
              <a:gd name="connsiteY17" fmla="*/ 0 h 5494638"/>
              <a:gd name="connsiteX18" fmla="*/ 10913854 w 11602387"/>
              <a:gd name="connsiteY18" fmla="*/ 0 h 5494638"/>
              <a:gd name="connsiteX19" fmla="*/ 11602387 w 11602387"/>
              <a:gd name="connsiteY19" fmla="*/ 688533 h 5494638"/>
              <a:gd name="connsiteX20" fmla="*/ 11602387 w 11602387"/>
              <a:gd name="connsiteY20" fmla="*/ 1415971 h 5494638"/>
              <a:gd name="connsiteX21" fmla="*/ 11602387 w 11602387"/>
              <a:gd name="connsiteY21" fmla="*/ 2143408 h 5494638"/>
              <a:gd name="connsiteX22" fmla="*/ 11602387 w 11602387"/>
              <a:gd name="connsiteY22" fmla="*/ 2747319 h 5494638"/>
              <a:gd name="connsiteX23" fmla="*/ 11602387 w 11602387"/>
              <a:gd name="connsiteY23" fmla="*/ 3310054 h 5494638"/>
              <a:gd name="connsiteX24" fmla="*/ 11602387 w 11602387"/>
              <a:gd name="connsiteY24" fmla="*/ 4078667 h 5494638"/>
              <a:gd name="connsiteX25" fmla="*/ 11602387 w 11602387"/>
              <a:gd name="connsiteY25" fmla="*/ 4806105 h 5494638"/>
              <a:gd name="connsiteX26" fmla="*/ 10913854 w 11602387"/>
              <a:gd name="connsiteY26" fmla="*/ 5494638 h 5494638"/>
              <a:gd name="connsiteX27" fmla="*/ 10027660 w 11602387"/>
              <a:gd name="connsiteY27" fmla="*/ 5494638 h 5494638"/>
              <a:gd name="connsiteX28" fmla="*/ 9448225 w 11602387"/>
              <a:gd name="connsiteY28" fmla="*/ 5494638 h 5494638"/>
              <a:gd name="connsiteX29" fmla="*/ 8766537 w 11602387"/>
              <a:gd name="connsiteY29" fmla="*/ 5494638 h 5494638"/>
              <a:gd name="connsiteX30" fmla="*/ 8187102 w 11602387"/>
              <a:gd name="connsiteY30" fmla="*/ 5494638 h 5494638"/>
              <a:gd name="connsiteX31" fmla="*/ 7505414 w 11602387"/>
              <a:gd name="connsiteY31" fmla="*/ 5494638 h 5494638"/>
              <a:gd name="connsiteX32" fmla="*/ 6721472 w 11602387"/>
              <a:gd name="connsiteY32" fmla="*/ 5494638 h 5494638"/>
              <a:gd name="connsiteX33" fmla="*/ 6142038 w 11602387"/>
              <a:gd name="connsiteY33" fmla="*/ 5494638 h 5494638"/>
              <a:gd name="connsiteX34" fmla="*/ 5255843 w 11602387"/>
              <a:gd name="connsiteY34" fmla="*/ 5494638 h 5494638"/>
              <a:gd name="connsiteX35" fmla="*/ 4574155 w 11602387"/>
              <a:gd name="connsiteY35" fmla="*/ 5494638 h 5494638"/>
              <a:gd name="connsiteX36" fmla="*/ 4096973 w 11602387"/>
              <a:gd name="connsiteY36" fmla="*/ 5494638 h 5494638"/>
              <a:gd name="connsiteX37" fmla="*/ 3210779 w 11602387"/>
              <a:gd name="connsiteY37" fmla="*/ 5494638 h 5494638"/>
              <a:gd name="connsiteX38" fmla="*/ 2324584 w 11602387"/>
              <a:gd name="connsiteY38" fmla="*/ 5494638 h 5494638"/>
              <a:gd name="connsiteX39" fmla="*/ 1847403 w 11602387"/>
              <a:gd name="connsiteY39" fmla="*/ 5494638 h 5494638"/>
              <a:gd name="connsiteX40" fmla="*/ 1267968 w 11602387"/>
              <a:gd name="connsiteY40" fmla="*/ 5494638 h 5494638"/>
              <a:gd name="connsiteX41" fmla="*/ 688533 w 11602387"/>
              <a:gd name="connsiteY41" fmla="*/ 5494638 h 5494638"/>
              <a:gd name="connsiteX42" fmla="*/ 0 w 11602387"/>
              <a:gd name="connsiteY42" fmla="*/ 4806105 h 5494638"/>
              <a:gd name="connsiteX43" fmla="*/ 0 w 11602387"/>
              <a:gd name="connsiteY43" fmla="*/ 4037492 h 5494638"/>
              <a:gd name="connsiteX44" fmla="*/ 0 w 11602387"/>
              <a:gd name="connsiteY44" fmla="*/ 3433581 h 5494638"/>
              <a:gd name="connsiteX45" fmla="*/ 0 w 11602387"/>
              <a:gd name="connsiteY45" fmla="*/ 2747319 h 5494638"/>
              <a:gd name="connsiteX46" fmla="*/ 0 w 11602387"/>
              <a:gd name="connsiteY46" fmla="*/ 2184584 h 5494638"/>
              <a:gd name="connsiteX47" fmla="*/ 0 w 11602387"/>
              <a:gd name="connsiteY47" fmla="*/ 1415971 h 5494638"/>
              <a:gd name="connsiteX48" fmla="*/ 0 w 11602387"/>
              <a:gd name="connsiteY48" fmla="*/ 688533 h 549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02387" h="5494638" fill="none" extrusionOk="0">
                <a:moveTo>
                  <a:pt x="0" y="688533"/>
                </a:moveTo>
                <a:cubicBezTo>
                  <a:pt x="-65091" y="337748"/>
                  <a:pt x="354987" y="-55921"/>
                  <a:pt x="688533" y="0"/>
                </a:cubicBezTo>
                <a:cubicBezTo>
                  <a:pt x="968084" y="28101"/>
                  <a:pt x="1148597" y="22272"/>
                  <a:pt x="1267968" y="0"/>
                </a:cubicBezTo>
                <a:cubicBezTo>
                  <a:pt x="1387340" y="-22272"/>
                  <a:pt x="1694498" y="-10324"/>
                  <a:pt x="1949656" y="0"/>
                </a:cubicBezTo>
                <a:cubicBezTo>
                  <a:pt x="2204814" y="10324"/>
                  <a:pt x="2282232" y="-12052"/>
                  <a:pt x="2529091" y="0"/>
                </a:cubicBezTo>
                <a:cubicBezTo>
                  <a:pt x="2775950" y="12052"/>
                  <a:pt x="3125954" y="-12134"/>
                  <a:pt x="3313032" y="0"/>
                </a:cubicBezTo>
                <a:cubicBezTo>
                  <a:pt x="3500110" y="12134"/>
                  <a:pt x="3655545" y="3602"/>
                  <a:pt x="3994720" y="0"/>
                </a:cubicBezTo>
                <a:cubicBezTo>
                  <a:pt x="4333895" y="-3602"/>
                  <a:pt x="4368030" y="-28306"/>
                  <a:pt x="4574155" y="0"/>
                </a:cubicBezTo>
                <a:cubicBezTo>
                  <a:pt x="4780280" y="28306"/>
                  <a:pt x="4788410" y="-5321"/>
                  <a:pt x="4949083" y="0"/>
                </a:cubicBezTo>
                <a:cubicBezTo>
                  <a:pt x="5109756" y="5321"/>
                  <a:pt x="5334996" y="-25795"/>
                  <a:pt x="5528518" y="0"/>
                </a:cubicBezTo>
                <a:cubicBezTo>
                  <a:pt x="5722040" y="25795"/>
                  <a:pt x="5839928" y="25046"/>
                  <a:pt x="6107953" y="0"/>
                </a:cubicBezTo>
                <a:cubicBezTo>
                  <a:pt x="6375979" y="-25046"/>
                  <a:pt x="6354183" y="-1938"/>
                  <a:pt x="6482882" y="0"/>
                </a:cubicBezTo>
                <a:cubicBezTo>
                  <a:pt x="6611581" y="1938"/>
                  <a:pt x="6836131" y="17295"/>
                  <a:pt x="6960063" y="0"/>
                </a:cubicBezTo>
                <a:cubicBezTo>
                  <a:pt x="7083995" y="-17295"/>
                  <a:pt x="7198965" y="329"/>
                  <a:pt x="7334992" y="0"/>
                </a:cubicBezTo>
                <a:cubicBezTo>
                  <a:pt x="7471019" y="-329"/>
                  <a:pt x="7982457" y="1953"/>
                  <a:pt x="8221186" y="0"/>
                </a:cubicBezTo>
                <a:cubicBezTo>
                  <a:pt x="8459915" y="-1953"/>
                  <a:pt x="8518033" y="-19635"/>
                  <a:pt x="8698368" y="0"/>
                </a:cubicBezTo>
                <a:cubicBezTo>
                  <a:pt x="8878703" y="19635"/>
                  <a:pt x="8989975" y="-20307"/>
                  <a:pt x="9175549" y="0"/>
                </a:cubicBezTo>
                <a:cubicBezTo>
                  <a:pt x="9361123" y="20307"/>
                  <a:pt x="9695737" y="-41584"/>
                  <a:pt x="10061744" y="0"/>
                </a:cubicBezTo>
                <a:cubicBezTo>
                  <a:pt x="10427752" y="41584"/>
                  <a:pt x="10675675" y="-25624"/>
                  <a:pt x="10913854" y="0"/>
                </a:cubicBezTo>
                <a:cubicBezTo>
                  <a:pt x="11287962" y="-12093"/>
                  <a:pt x="11619418" y="315854"/>
                  <a:pt x="11602387" y="688533"/>
                </a:cubicBezTo>
                <a:cubicBezTo>
                  <a:pt x="11576517" y="888023"/>
                  <a:pt x="11589605" y="1069466"/>
                  <a:pt x="11602387" y="1415971"/>
                </a:cubicBezTo>
                <a:cubicBezTo>
                  <a:pt x="11615169" y="1762476"/>
                  <a:pt x="11581567" y="1982854"/>
                  <a:pt x="11602387" y="2143408"/>
                </a:cubicBezTo>
                <a:cubicBezTo>
                  <a:pt x="11623207" y="2303962"/>
                  <a:pt x="11618000" y="2484214"/>
                  <a:pt x="11602387" y="2747319"/>
                </a:cubicBezTo>
                <a:cubicBezTo>
                  <a:pt x="11586774" y="3010424"/>
                  <a:pt x="11600259" y="3084644"/>
                  <a:pt x="11602387" y="3310054"/>
                </a:cubicBezTo>
                <a:cubicBezTo>
                  <a:pt x="11604515" y="3535464"/>
                  <a:pt x="11564124" y="3853401"/>
                  <a:pt x="11602387" y="4078667"/>
                </a:cubicBezTo>
                <a:cubicBezTo>
                  <a:pt x="11640650" y="4303933"/>
                  <a:pt x="11632983" y="4534585"/>
                  <a:pt x="11602387" y="4806105"/>
                </a:cubicBezTo>
                <a:cubicBezTo>
                  <a:pt x="11528419" y="5171392"/>
                  <a:pt x="11309883" y="5427770"/>
                  <a:pt x="10913854" y="5494638"/>
                </a:cubicBezTo>
                <a:cubicBezTo>
                  <a:pt x="10655584" y="5474140"/>
                  <a:pt x="10448373" y="5486285"/>
                  <a:pt x="10027660" y="5494638"/>
                </a:cubicBezTo>
                <a:cubicBezTo>
                  <a:pt x="9606947" y="5502991"/>
                  <a:pt x="9576647" y="5484739"/>
                  <a:pt x="9448225" y="5494638"/>
                </a:cubicBezTo>
                <a:cubicBezTo>
                  <a:pt x="9319803" y="5504537"/>
                  <a:pt x="9089138" y="5472579"/>
                  <a:pt x="8766537" y="5494638"/>
                </a:cubicBezTo>
                <a:cubicBezTo>
                  <a:pt x="8443936" y="5516697"/>
                  <a:pt x="8472637" y="5520179"/>
                  <a:pt x="8187102" y="5494638"/>
                </a:cubicBezTo>
                <a:cubicBezTo>
                  <a:pt x="7901567" y="5469097"/>
                  <a:pt x="7826388" y="5513409"/>
                  <a:pt x="7505414" y="5494638"/>
                </a:cubicBezTo>
                <a:cubicBezTo>
                  <a:pt x="7184440" y="5475867"/>
                  <a:pt x="7094629" y="5505601"/>
                  <a:pt x="6721472" y="5494638"/>
                </a:cubicBezTo>
                <a:cubicBezTo>
                  <a:pt x="6348315" y="5483675"/>
                  <a:pt x="6301562" y="5500394"/>
                  <a:pt x="6142038" y="5494638"/>
                </a:cubicBezTo>
                <a:cubicBezTo>
                  <a:pt x="5982514" y="5488882"/>
                  <a:pt x="5615996" y="5479938"/>
                  <a:pt x="5255843" y="5494638"/>
                </a:cubicBezTo>
                <a:cubicBezTo>
                  <a:pt x="4895691" y="5509338"/>
                  <a:pt x="4759043" y="5482452"/>
                  <a:pt x="4574155" y="5494638"/>
                </a:cubicBezTo>
                <a:cubicBezTo>
                  <a:pt x="4389267" y="5506824"/>
                  <a:pt x="4200977" y="5471273"/>
                  <a:pt x="4096973" y="5494638"/>
                </a:cubicBezTo>
                <a:cubicBezTo>
                  <a:pt x="3992969" y="5518003"/>
                  <a:pt x="3493816" y="5513202"/>
                  <a:pt x="3210779" y="5494638"/>
                </a:cubicBezTo>
                <a:cubicBezTo>
                  <a:pt x="2927742" y="5476074"/>
                  <a:pt x="2545172" y="5459556"/>
                  <a:pt x="2324584" y="5494638"/>
                </a:cubicBezTo>
                <a:cubicBezTo>
                  <a:pt x="2103997" y="5529720"/>
                  <a:pt x="1957758" y="5476631"/>
                  <a:pt x="1847403" y="5494638"/>
                </a:cubicBezTo>
                <a:cubicBezTo>
                  <a:pt x="1737048" y="5512645"/>
                  <a:pt x="1462867" y="5503594"/>
                  <a:pt x="1267968" y="5494638"/>
                </a:cubicBezTo>
                <a:cubicBezTo>
                  <a:pt x="1073070" y="5485682"/>
                  <a:pt x="818633" y="5484336"/>
                  <a:pt x="688533" y="5494638"/>
                </a:cubicBezTo>
                <a:cubicBezTo>
                  <a:pt x="315606" y="5407320"/>
                  <a:pt x="66448" y="5171521"/>
                  <a:pt x="0" y="4806105"/>
                </a:cubicBezTo>
                <a:cubicBezTo>
                  <a:pt x="-17829" y="4537630"/>
                  <a:pt x="16302" y="4336153"/>
                  <a:pt x="0" y="4037492"/>
                </a:cubicBezTo>
                <a:cubicBezTo>
                  <a:pt x="-16302" y="3738831"/>
                  <a:pt x="-29960" y="3574327"/>
                  <a:pt x="0" y="3433581"/>
                </a:cubicBezTo>
                <a:cubicBezTo>
                  <a:pt x="29960" y="3292835"/>
                  <a:pt x="-8303" y="2995046"/>
                  <a:pt x="0" y="2747319"/>
                </a:cubicBezTo>
                <a:cubicBezTo>
                  <a:pt x="8303" y="2499592"/>
                  <a:pt x="-23910" y="2370481"/>
                  <a:pt x="0" y="2184584"/>
                </a:cubicBezTo>
                <a:cubicBezTo>
                  <a:pt x="23910" y="1998688"/>
                  <a:pt x="21613" y="1618566"/>
                  <a:pt x="0" y="1415971"/>
                </a:cubicBezTo>
                <a:cubicBezTo>
                  <a:pt x="-21613" y="1213376"/>
                  <a:pt x="-6623" y="989162"/>
                  <a:pt x="0" y="688533"/>
                </a:cubicBezTo>
                <a:close/>
              </a:path>
              <a:path w="11602387" h="5494638" stroke="0" extrusionOk="0">
                <a:moveTo>
                  <a:pt x="0" y="688533"/>
                </a:moveTo>
                <a:cubicBezTo>
                  <a:pt x="705" y="329817"/>
                  <a:pt x="318569" y="18408"/>
                  <a:pt x="688533" y="0"/>
                </a:cubicBezTo>
                <a:cubicBezTo>
                  <a:pt x="1018586" y="2989"/>
                  <a:pt x="1087139" y="-33974"/>
                  <a:pt x="1472474" y="0"/>
                </a:cubicBezTo>
                <a:cubicBezTo>
                  <a:pt x="1857809" y="33974"/>
                  <a:pt x="1759283" y="7228"/>
                  <a:pt x="1949656" y="0"/>
                </a:cubicBezTo>
                <a:cubicBezTo>
                  <a:pt x="2140029" y="-7228"/>
                  <a:pt x="2279755" y="-7955"/>
                  <a:pt x="2426838" y="0"/>
                </a:cubicBezTo>
                <a:cubicBezTo>
                  <a:pt x="2573921" y="7955"/>
                  <a:pt x="2902653" y="10415"/>
                  <a:pt x="3210779" y="0"/>
                </a:cubicBezTo>
                <a:cubicBezTo>
                  <a:pt x="3518905" y="-10415"/>
                  <a:pt x="3510414" y="-20609"/>
                  <a:pt x="3790214" y="0"/>
                </a:cubicBezTo>
                <a:cubicBezTo>
                  <a:pt x="4070014" y="20609"/>
                  <a:pt x="4418255" y="30690"/>
                  <a:pt x="4676408" y="0"/>
                </a:cubicBezTo>
                <a:cubicBezTo>
                  <a:pt x="4934561" y="-30690"/>
                  <a:pt x="5244701" y="11901"/>
                  <a:pt x="5562603" y="0"/>
                </a:cubicBezTo>
                <a:cubicBezTo>
                  <a:pt x="5880506" y="-11901"/>
                  <a:pt x="6081881" y="-13948"/>
                  <a:pt x="6346544" y="0"/>
                </a:cubicBezTo>
                <a:cubicBezTo>
                  <a:pt x="6611207" y="13948"/>
                  <a:pt x="6722058" y="-3098"/>
                  <a:pt x="6823726" y="0"/>
                </a:cubicBezTo>
                <a:cubicBezTo>
                  <a:pt x="6925394" y="3098"/>
                  <a:pt x="7048512" y="4730"/>
                  <a:pt x="7198654" y="0"/>
                </a:cubicBezTo>
                <a:cubicBezTo>
                  <a:pt x="7348796" y="-4730"/>
                  <a:pt x="7671467" y="-29004"/>
                  <a:pt x="8084849" y="0"/>
                </a:cubicBezTo>
                <a:cubicBezTo>
                  <a:pt x="8498231" y="29004"/>
                  <a:pt x="8460434" y="16870"/>
                  <a:pt x="8766537" y="0"/>
                </a:cubicBezTo>
                <a:cubicBezTo>
                  <a:pt x="9072640" y="-16870"/>
                  <a:pt x="9117625" y="-4886"/>
                  <a:pt x="9448225" y="0"/>
                </a:cubicBezTo>
                <a:cubicBezTo>
                  <a:pt x="9778825" y="4886"/>
                  <a:pt x="9810473" y="14180"/>
                  <a:pt x="9925406" y="0"/>
                </a:cubicBezTo>
                <a:cubicBezTo>
                  <a:pt x="10040339" y="-14180"/>
                  <a:pt x="10712399" y="-37473"/>
                  <a:pt x="10913854" y="0"/>
                </a:cubicBezTo>
                <a:cubicBezTo>
                  <a:pt x="11343391" y="11181"/>
                  <a:pt x="11555000" y="292582"/>
                  <a:pt x="11602387" y="688533"/>
                </a:cubicBezTo>
                <a:cubicBezTo>
                  <a:pt x="11626608" y="863907"/>
                  <a:pt x="11613403" y="1025066"/>
                  <a:pt x="11602387" y="1292444"/>
                </a:cubicBezTo>
                <a:cubicBezTo>
                  <a:pt x="11591371" y="1559822"/>
                  <a:pt x="11621419" y="1833946"/>
                  <a:pt x="11602387" y="2061057"/>
                </a:cubicBezTo>
                <a:cubicBezTo>
                  <a:pt x="11583355" y="2288168"/>
                  <a:pt x="11571209" y="2459898"/>
                  <a:pt x="11602387" y="2788495"/>
                </a:cubicBezTo>
                <a:cubicBezTo>
                  <a:pt x="11633565" y="3117092"/>
                  <a:pt x="11599183" y="3232323"/>
                  <a:pt x="11602387" y="3433581"/>
                </a:cubicBezTo>
                <a:cubicBezTo>
                  <a:pt x="11605591" y="3634839"/>
                  <a:pt x="11607630" y="3886712"/>
                  <a:pt x="11602387" y="4037492"/>
                </a:cubicBezTo>
                <a:cubicBezTo>
                  <a:pt x="11597144" y="4188272"/>
                  <a:pt x="11571892" y="4499605"/>
                  <a:pt x="11602387" y="4806105"/>
                </a:cubicBezTo>
                <a:cubicBezTo>
                  <a:pt x="11619127" y="5167456"/>
                  <a:pt x="11267038" y="5571268"/>
                  <a:pt x="10913854" y="5494638"/>
                </a:cubicBezTo>
                <a:cubicBezTo>
                  <a:pt x="10671301" y="5503558"/>
                  <a:pt x="10258585" y="5471072"/>
                  <a:pt x="10027660" y="5494638"/>
                </a:cubicBezTo>
                <a:cubicBezTo>
                  <a:pt x="9796735" y="5518204"/>
                  <a:pt x="9511722" y="5529531"/>
                  <a:pt x="9141465" y="5494638"/>
                </a:cubicBezTo>
                <a:cubicBezTo>
                  <a:pt x="8771208" y="5459745"/>
                  <a:pt x="8764340" y="5489469"/>
                  <a:pt x="8562030" y="5494638"/>
                </a:cubicBezTo>
                <a:cubicBezTo>
                  <a:pt x="8359721" y="5499807"/>
                  <a:pt x="8340760" y="5506875"/>
                  <a:pt x="8187102" y="5494638"/>
                </a:cubicBezTo>
                <a:cubicBezTo>
                  <a:pt x="8033444" y="5482401"/>
                  <a:pt x="7906034" y="5489245"/>
                  <a:pt x="7709920" y="5494638"/>
                </a:cubicBezTo>
                <a:cubicBezTo>
                  <a:pt x="7513806" y="5500031"/>
                  <a:pt x="7370794" y="5472384"/>
                  <a:pt x="7232738" y="5494638"/>
                </a:cubicBezTo>
                <a:cubicBezTo>
                  <a:pt x="7094682" y="5516892"/>
                  <a:pt x="6746901" y="5514082"/>
                  <a:pt x="6448797" y="5494638"/>
                </a:cubicBezTo>
                <a:cubicBezTo>
                  <a:pt x="6150693" y="5475194"/>
                  <a:pt x="6212364" y="5490957"/>
                  <a:pt x="6073869" y="5494638"/>
                </a:cubicBezTo>
                <a:cubicBezTo>
                  <a:pt x="5935374" y="5498319"/>
                  <a:pt x="5818260" y="5487712"/>
                  <a:pt x="5596687" y="5494638"/>
                </a:cubicBezTo>
                <a:cubicBezTo>
                  <a:pt x="5375114" y="5501564"/>
                  <a:pt x="5018495" y="5489741"/>
                  <a:pt x="4710493" y="5494638"/>
                </a:cubicBezTo>
                <a:cubicBezTo>
                  <a:pt x="4402491" y="5499535"/>
                  <a:pt x="4518510" y="5480734"/>
                  <a:pt x="4335564" y="5494638"/>
                </a:cubicBezTo>
                <a:cubicBezTo>
                  <a:pt x="4152618" y="5508542"/>
                  <a:pt x="4063409" y="5512248"/>
                  <a:pt x="3960636" y="5494638"/>
                </a:cubicBezTo>
                <a:cubicBezTo>
                  <a:pt x="3857863" y="5477028"/>
                  <a:pt x="3678558" y="5499337"/>
                  <a:pt x="3585707" y="5494638"/>
                </a:cubicBezTo>
                <a:cubicBezTo>
                  <a:pt x="3492856" y="5489939"/>
                  <a:pt x="3233569" y="5492145"/>
                  <a:pt x="2904019" y="5494638"/>
                </a:cubicBezTo>
                <a:cubicBezTo>
                  <a:pt x="2574469" y="5497131"/>
                  <a:pt x="2433228" y="5498689"/>
                  <a:pt x="2222331" y="5494638"/>
                </a:cubicBezTo>
                <a:cubicBezTo>
                  <a:pt x="2011434" y="5490587"/>
                  <a:pt x="1686268" y="5509241"/>
                  <a:pt x="1540643" y="5494638"/>
                </a:cubicBezTo>
                <a:cubicBezTo>
                  <a:pt x="1395018" y="5480035"/>
                  <a:pt x="1026819" y="5533103"/>
                  <a:pt x="688533" y="5494638"/>
                </a:cubicBezTo>
                <a:cubicBezTo>
                  <a:pt x="328679" y="5518847"/>
                  <a:pt x="-61187" y="5215362"/>
                  <a:pt x="0" y="4806105"/>
                </a:cubicBezTo>
                <a:cubicBezTo>
                  <a:pt x="7908" y="4491725"/>
                  <a:pt x="3024" y="4429501"/>
                  <a:pt x="0" y="4119843"/>
                </a:cubicBezTo>
                <a:cubicBezTo>
                  <a:pt x="-3024" y="3810185"/>
                  <a:pt x="16921" y="3723832"/>
                  <a:pt x="0" y="3433581"/>
                </a:cubicBezTo>
                <a:cubicBezTo>
                  <a:pt x="-16921" y="3143330"/>
                  <a:pt x="4426" y="3011775"/>
                  <a:pt x="0" y="2788495"/>
                </a:cubicBezTo>
                <a:cubicBezTo>
                  <a:pt x="-4426" y="2565215"/>
                  <a:pt x="784" y="2352535"/>
                  <a:pt x="0" y="2143408"/>
                </a:cubicBezTo>
                <a:cubicBezTo>
                  <a:pt x="-784" y="1934281"/>
                  <a:pt x="25120" y="1736370"/>
                  <a:pt x="0" y="1580674"/>
                </a:cubicBezTo>
                <a:cubicBezTo>
                  <a:pt x="-25120" y="1424978"/>
                  <a:pt x="-41178" y="1004331"/>
                  <a:pt x="0" y="68853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23310D-069E-D56C-19A7-592AF32B8F39}"/>
              </a:ext>
            </a:extLst>
          </p:cNvPr>
          <p:cNvGrpSpPr/>
          <p:nvPr/>
        </p:nvGrpSpPr>
        <p:grpSpPr>
          <a:xfrm>
            <a:off x="2156410" y="17351"/>
            <a:ext cx="9854357" cy="1514772"/>
            <a:chOff x="66984" y="-20700"/>
            <a:chExt cx="5146431" cy="1057441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xmlns="" id="{3FD80872-9346-E57C-BAA4-4ED60FE9D8E6}"/>
                </a:ext>
              </a:extLst>
            </p:cNvPr>
            <p:cNvSpPr/>
            <p:nvPr/>
          </p:nvSpPr>
          <p:spPr>
            <a:xfrm>
              <a:off x="199293" y="141753"/>
              <a:ext cx="4896892" cy="745109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0C33CF3-1A11-210E-AD7B-89E383A13B44}"/>
                </a:ext>
              </a:extLst>
            </p:cNvPr>
            <p:cNvSpPr txBox="1"/>
            <p:nvPr/>
          </p:nvSpPr>
          <p:spPr>
            <a:xfrm>
              <a:off x="66984" y="-20700"/>
              <a:ext cx="5146431" cy="1057441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Có thể đặt dấu ngoặc kép vào những vị trí nào trong mỗi câu sau?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0402" y="132073"/>
            <a:ext cx="1444882" cy="1303340"/>
            <a:chOff x="0" y="0"/>
            <a:chExt cx="1846383" cy="17874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04" b="60251"/>
            <a:stretch/>
          </p:blipFill>
          <p:spPr>
            <a:xfrm>
              <a:off x="0" y="0"/>
              <a:ext cx="1846383" cy="1787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071DDA5-CAA8-656C-1768-316880A90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73" y="365125"/>
              <a:ext cx="1031631" cy="103163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39585" y="473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316" y="1664197"/>
            <a:ext cx="4563652" cy="3333374"/>
            <a:chOff x="1024316" y="1664197"/>
            <a:chExt cx="4563652" cy="33333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95" b="60037"/>
            <a:stretch/>
          </p:blipFill>
          <p:spPr>
            <a:xfrm>
              <a:off x="1024316" y="1664197"/>
              <a:ext cx="4563652" cy="33333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50739" y="2719129"/>
              <a:ext cx="411080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 em đã chia sẻ bài đọc Độc đáo Tháp nghiêng Pi-sa, Bí ẩn Kim tự tháp Ai Cập,…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83433" y="1600793"/>
            <a:ext cx="4796443" cy="3705075"/>
            <a:chOff x="6683433" y="1600793"/>
            <a:chExt cx="4796443" cy="37050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60" b="60184"/>
            <a:stretch/>
          </p:blipFill>
          <p:spPr>
            <a:xfrm>
              <a:off x="6683433" y="1600793"/>
              <a:ext cx="4796443" cy="37050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750527" y="2718939"/>
              <a:ext cx="448887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 liệu Hướng dẫn trồng và chăm sóc cây cảnh, Kĩ thuật trồng cây cảnh,… đã giúp ông có vườn cây mà nhiều người mong ước.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63"/>
          <a:stretch/>
        </p:blipFill>
        <p:spPr>
          <a:xfrm>
            <a:off x="1250739" y="4930484"/>
            <a:ext cx="5615726" cy="17543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557193" y="1550955"/>
            <a:ext cx="1266661" cy="1112099"/>
            <a:chOff x="3272088" y="1664195"/>
            <a:chExt cx="1266661" cy="1112099"/>
          </a:xfrm>
        </p:grpSpPr>
        <p:sp>
          <p:nvSpPr>
            <p:cNvPr id="18" name="Oval 17"/>
            <p:cNvSpPr/>
            <p:nvPr/>
          </p:nvSpPr>
          <p:spPr>
            <a:xfrm>
              <a:off x="3272088" y="1664195"/>
              <a:ext cx="1266661" cy="1112099"/>
            </a:xfrm>
            <a:prstGeom prst="ellipse">
              <a:avLst/>
            </a:prstGeom>
            <a:solidFill>
              <a:srgbClr val="00B0F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28"/>
            <a:stretch/>
          </p:blipFill>
          <p:spPr>
            <a:xfrm>
              <a:off x="3551077" y="1842522"/>
              <a:ext cx="626518" cy="7767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284369" y="1550955"/>
            <a:ext cx="1266661" cy="1112099"/>
            <a:chOff x="7212027" y="1963222"/>
            <a:chExt cx="1266661" cy="1112099"/>
          </a:xfrm>
        </p:grpSpPr>
        <p:sp>
          <p:nvSpPr>
            <p:cNvPr id="22" name="Oval 21"/>
            <p:cNvSpPr/>
            <p:nvPr/>
          </p:nvSpPr>
          <p:spPr>
            <a:xfrm>
              <a:off x="7212027" y="1963222"/>
              <a:ext cx="1266661" cy="1112099"/>
            </a:xfrm>
            <a:prstGeom prst="ellipse">
              <a:avLst/>
            </a:prstGeom>
            <a:solidFill>
              <a:srgbClr val="99FF66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802"/>
            <a:stretch/>
          </p:blipFill>
          <p:spPr>
            <a:xfrm>
              <a:off x="7652937" y="2071654"/>
              <a:ext cx="539370" cy="838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40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244DCD-CAFF-57D3-D340-96B51ACBA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418" y="1182588"/>
            <a:ext cx="10059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TM Showcard" panose="02040603050506020204" pitchFamily="18" charset="0"/>
              </a:rPr>
              <a:t>LÀM BÀI TẬP 2 VÀO VỞ BÀI TẬP</a:t>
            </a:r>
          </a:p>
        </p:txBody>
      </p:sp>
      <p:pic>
        <p:nvPicPr>
          <p:cNvPr id="3" name="Picture 2" descr="A cartoon of a child sitting at a desk with books&#10;&#10;Description automatically generated">
            <a:extLst>
              <a:ext uri="{FF2B5EF4-FFF2-40B4-BE49-F238E27FC236}">
                <a16:creationId xmlns:a16="http://schemas.microsoft.com/office/drawing/2014/main" xmlns="" id="{653EA597-5395-F04B-F207-91DA5E790B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19536" r="29535" b="19379"/>
          <a:stretch/>
        </p:blipFill>
        <p:spPr>
          <a:xfrm>
            <a:off x="3602664" y="2445489"/>
            <a:ext cx="5252459" cy="4412512"/>
          </a:xfrm>
          <a:prstGeom prst="rect">
            <a:avLst/>
          </a:prstGeom>
        </p:spPr>
      </p:pic>
      <p:pic>
        <p:nvPicPr>
          <p:cNvPr id="6" name="Picture 5" descr="A rainbow and clouds on a black background&#10;&#10;Description automatically generated">
            <a:extLst>
              <a:ext uri="{FF2B5EF4-FFF2-40B4-BE49-F238E27FC236}">
                <a16:creationId xmlns:a16="http://schemas.microsoft.com/office/drawing/2014/main" xmlns="" id="{0A17965C-A6B8-8773-735D-4ABEAA1D8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31007" r="37209" b="37985"/>
          <a:stretch/>
        </p:blipFill>
        <p:spPr>
          <a:xfrm rot="20857296">
            <a:off x="339693" y="17880"/>
            <a:ext cx="2170194" cy="12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9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3067" r="15124" b="54600"/>
          <a:stretch/>
        </p:blipFill>
        <p:spPr>
          <a:xfrm>
            <a:off x="763101" y="442807"/>
            <a:ext cx="10501042" cy="1826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8816" y="940442"/>
            <a:ext cx="794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SVN-Gretoon" panose="0204060305050602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03627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1219200"/>
            <a:ext cx="11602387" cy="5494638"/>
          </a:xfrm>
          <a:custGeom>
            <a:avLst/>
            <a:gdLst>
              <a:gd name="connsiteX0" fmla="*/ 0 w 11602387"/>
              <a:gd name="connsiteY0" fmla="*/ 688533 h 5494638"/>
              <a:gd name="connsiteX1" fmla="*/ 688533 w 11602387"/>
              <a:gd name="connsiteY1" fmla="*/ 0 h 5494638"/>
              <a:gd name="connsiteX2" fmla="*/ 1267968 w 11602387"/>
              <a:gd name="connsiteY2" fmla="*/ 0 h 5494638"/>
              <a:gd name="connsiteX3" fmla="*/ 1949656 w 11602387"/>
              <a:gd name="connsiteY3" fmla="*/ 0 h 5494638"/>
              <a:gd name="connsiteX4" fmla="*/ 2529091 w 11602387"/>
              <a:gd name="connsiteY4" fmla="*/ 0 h 5494638"/>
              <a:gd name="connsiteX5" fmla="*/ 3313032 w 11602387"/>
              <a:gd name="connsiteY5" fmla="*/ 0 h 5494638"/>
              <a:gd name="connsiteX6" fmla="*/ 3994720 w 11602387"/>
              <a:gd name="connsiteY6" fmla="*/ 0 h 5494638"/>
              <a:gd name="connsiteX7" fmla="*/ 4574155 w 11602387"/>
              <a:gd name="connsiteY7" fmla="*/ 0 h 5494638"/>
              <a:gd name="connsiteX8" fmla="*/ 4949083 w 11602387"/>
              <a:gd name="connsiteY8" fmla="*/ 0 h 5494638"/>
              <a:gd name="connsiteX9" fmla="*/ 5528518 w 11602387"/>
              <a:gd name="connsiteY9" fmla="*/ 0 h 5494638"/>
              <a:gd name="connsiteX10" fmla="*/ 6107953 w 11602387"/>
              <a:gd name="connsiteY10" fmla="*/ 0 h 5494638"/>
              <a:gd name="connsiteX11" fmla="*/ 6482882 w 11602387"/>
              <a:gd name="connsiteY11" fmla="*/ 0 h 5494638"/>
              <a:gd name="connsiteX12" fmla="*/ 6960063 w 11602387"/>
              <a:gd name="connsiteY12" fmla="*/ 0 h 5494638"/>
              <a:gd name="connsiteX13" fmla="*/ 7334992 w 11602387"/>
              <a:gd name="connsiteY13" fmla="*/ 0 h 5494638"/>
              <a:gd name="connsiteX14" fmla="*/ 8221186 w 11602387"/>
              <a:gd name="connsiteY14" fmla="*/ 0 h 5494638"/>
              <a:gd name="connsiteX15" fmla="*/ 8698368 w 11602387"/>
              <a:gd name="connsiteY15" fmla="*/ 0 h 5494638"/>
              <a:gd name="connsiteX16" fmla="*/ 9175549 w 11602387"/>
              <a:gd name="connsiteY16" fmla="*/ 0 h 5494638"/>
              <a:gd name="connsiteX17" fmla="*/ 10061744 w 11602387"/>
              <a:gd name="connsiteY17" fmla="*/ 0 h 5494638"/>
              <a:gd name="connsiteX18" fmla="*/ 10913854 w 11602387"/>
              <a:gd name="connsiteY18" fmla="*/ 0 h 5494638"/>
              <a:gd name="connsiteX19" fmla="*/ 11602387 w 11602387"/>
              <a:gd name="connsiteY19" fmla="*/ 688533 h 5494638"/>
              <a:gd name="connsiteX20" fmla="*/ 11602387 w 11602387"/>
              <a:gd name="connsiteY20" fmla="*/ 1415971 h 5494638"/>
              <a:gd name="connsiteX21" fmla="*/ 11602387 w 11602387"/>
              <a:gd name="connsiteY21" fmla="*/ 2143408 h 5494638"/>
              <a:gd name="connsiteX22" fmla="*/ 11602387 w 11602387"/>
              <a:gd name="connsiteY22" fmla="*/ 2747319 h 5494638"/>
              <a:gd name="connsiteX23" fmla="*/ 11602387 w 11602387"/>
              <a:gd name="connsiteY23" fmla="*/ 3310054 h 5494638"/>
              <a:gd name="connsiteX24" fmla="*/ 11602387 w 11602387"/>
              <a:gd name="connsiteY24" fmla="*/ 4078667 h 5494638"/>
              <a:gd name="connsiteX25" fmla="*/ 11602387 w 11602387"/>
              <a:gd name="connsiteY25" fmla="*/ 4806105 h 5494638"/>
              <a:gd name="connsiteX26" fmla="*/ 10913854 w 11602387"/>
              <a:gd name="connsiteY26" fmla="*/ 5494638 h 5494638"/>
              <a:gd name="connsiteX27" fmla="*/ 10027660 w 11602387"/>
              <a:gd name="connsiteY27" fmla="*/ 5494638 h 5494638"/>
              <a:gd name="connsiteX28" fmla="*/ 9448225 w 11602387"/>
              <a:gd name="connsiteY28" fmla="*/ 5494638 h 5494638"/>
              <a:gd name="connsiteX29" fmla="*/ 8766537 w 11602387"/>
              <a:gd name="connsiteY29" fmla="*/ 5494638 h 5494638"/>
              <a:gd name="connsiteX30" fmla="*/ 8187102 w 11602387"/>
              <a:gd name="connsiteY30" fmla="*/ 5494638 h 5494638"/>
              <a:gd name="connsiteX31" fmla="*/ 7505414 w 11602387"/>
              <a:gd name="connsiteY31" fmla="*/ 5494638 h 5494638"/>
              <a:gd name="connsiteX32" fmla="*/ 6721472 w 11602387"/>
              <a:gd name="connsiteY32" fmla="*/ 5494638 h 5494638"/>
              <a:gd name="connsiteX33" fmla="*/ 6142038 w 11602387"/>
              <a:gd name="connsiteY33" fmla="*/ 5494638 h 5494638"/>
              <a:gd name="connsiteX34" fmla="*/ 5255843 w 11602387"/>
              <a:gd name="connsiteY34" fmla="*/ 5494638 h 5494638"/>
              <a:gd name="connsiteX35" fmla="*/ 4574155 w 11602387"/>
              <a:gd name="connsiteY35" fmla="*/ 5494638 h 5494638"/>
              <a:gd name="connsiteX36" fmla="*/ 4096973 w 11602387"/>
              <a:gd name="connsiteY36" fmla="*/ 5494638 h 5494638"/>
              <a:gd name="connsiteX37" fmla="*/ 3210779 w 11602387"/>
              <a:gd name="connsiteY37" fmla="*/ 5494638 h 5494638"/>
              <a:gd name="connsiteX38" fmla="*/ 2324584 w 11602387"/>
              <a:gd name="connsiteY38" fmla="*/ 5494638 h 5494638"/>
              <a:gd name="connsiteX39" fmla="*/ 1847403 w 11602387"/>
              <a:gd name="connsiteY39" fmla="*/ 5494638 h 5494638"/>
              <a:gd name="connsiteX40" fmla="*/ 1267968 w 11602387"/>
              <a:gd name="connsiteY40" fmla="*/ 5494638 h 5494638"/>
              <a:gd name="connsiteX41" fmla="*/ 688533 w 11602387"/>
              <a:gd name="connsiteY41" fmla="*/ 5494638 h 5494638"/>
              <a:gd name="connsiteX42" fmla="*/ 0 w 11602387"/>
              <a:gd name="connsiteY42" fmla="*/ 4806105 h 5494638"/>
              <a:gd name="connsiteX43" fmla="*/ 0 w 11602387"/>
              <a:gd name="connsiteY43" fmla="*/ 4037492 h 5494638"/>
              <a:gd name="connsiteX44" fmla="*/ 0 w 11602387"/>
              <a:gd name="connsiteY44" fmla="*/ 3433581 h 5494638"/>
              <a:gd name="connsiteX45" fmla="*/ 0 w 11602387"/>
              <a:gd name="connsiteY45" fmla="*/ 2747319 h 5494638"/>
              <a:gd name="connsiteX46" fmla="*/ 0 w 11602387"/>
              <a:gd name="connsiteY46" fmla="*/ 2184584 h 5494638"/>
              <a:gd name="connsiteX47" fmla="*/ 0 w 11602387"/>
              <a:gd name="connsiteY47" fmla="*/ 1415971 h 5494638"/>
              <a:gd name="connsiteX48" fmla="*/ 0 w 11602387"/>
              <a:gd name="connsiteY48" fmla="*/ 688533 h 549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02387" h="5494638" fill="none" extrusionOk="0">
                <a:moveTo>
                  <a:pt x="0" y="688533"/>
                </a:moveTo>
                <a:cubicBezTo>
                  <a:pt x="-65091" y="337748"/>
                  <a:pt x="354987" y="-55921"/>
                  <a:pt x="688533" y="0"/>
                </a:cubicBezTo>
                <a:cubicBezTo>
                  <a:pt x="968084" y="28101"/>
                  <a:pt x="1148597" y="22272"/>
                  <a:pt x="1267968" y="0"/>
                </a:cubicBezTo>
                <a:cubicBezTo>
                  <a:pt x="1387340" y="-22272"/>
                  <a:pt x="1694498" y="-10324"/>
                  <a:pt x="1949656" y="0"/>
                </a:cubicBezTo>
                <a:cubicBezTo>
                  <a:pt x="2204814" y="10324"/>
                  <a:pt x="2282232" y="-12052"/>
                  <a:pt x="2529091" y="0"/>
                </a:cubicBezTo>
                <a:cubicBezTo>
                  <a:pt x="2775950" y="12052"/>
                  <a:pt x="3125954" y="-12134"/>
                  <a:pt x="3313032" y="0"/>
                </a:cubicBezTo>
                <a:cubicBezTo>
                  <a:pt x="3500110" y="12134"/>
                  <a:pt x="3655545" y="3602"/>
                  <a:pt x="3994720" y="0"/>
                </a:cubicBezTo>
                <a:cubicBezTo>
                  <a:pt x="4333895" y="-3602"/>
                  <a:pt x="4368030" y="-28306"/>
                  <a:pt x="4574155" y="0"/>
                </a:cubicBezTo>
                <a:cubicBezTo>
                  <a:pt x="4780280" y="28306"/>
                  <a:pt x="4788410" y="-5321"/>
                  <a:pt x="4949083" y="0"/>
                </a:cubicBezTo>
                <a:cubicBezTo>
                  <a:pt x="5109756" y="5321"/>
                  <a:pt x="5334996" y="-25795"/>
                  <a:pt x="5528518" y="0"/>
                </a:cubicBezTo>
                <a:cubicBezTo>
                  <a:pt x="5722040" y="25795"/>
                  <a:pt x="5839928" y="25046"/>
                  <a:pt x="6107953" y="0"/>
                </a:cubicBezTo>
                <a:cubicBezTo>
                  <a:pt x="6375979" y="-25046"/>
                  <a:pt x="6354183" y="-1938"/>
                  <a:pt x="6482882" y="0"/>
                </a:cubicBezTo>
                <a:cubicBezTo>
                  <a:pt x="6611581" y="1938"/>
                  <a:pt x="6836131" y="17295"/>
                  <a:pt x="6960063" y="0"/>
                </a:cubicBezTo>
                <a:cubicBezTo>
                  <a:pt x="7083995" y="-17295"/>
                  <a:pt x="7198965" y="329"/>
                  <a:pt x="7334992" y="0"/>
                </a:cubicBezTo>
                <a:cubicBezTo>
                  <a:pt x="7471019" y="-329"/>
                  <a:pt x="7982457" y="1953"/>
                  <a:pt x="8221186" y="0"/>
                </a:cubicBezTo>
                <a:cubicBezTo>
                  <a:pt x="8459915" y="-1953"/>
                  <a:pt x="8518033" y="-19635"/>
                  <a:pt x="8698368" y="0"/>
                </a:cubicBezTo>
                <a:cubicBezTo>
                  <a:pt x="8878703" y="19635"/>
                  <a:pt x="8989975" y="-20307"/>
                  <a:pt x="9175549" y="0"/>
                </a:cubicBezTo>
                <a:cubicBezTo>
                  <a:pt x="9361123" y="20307"/>
                  <a:pt x="9695737" y="-41584"/>
                  <a:pt x="10061744" y="0"/>
                </a:cubicBezTo>
                <a:cubicBezTo>
                  <a:pt x="10427752" y="41584"/>
                  <a:pt x="10675675" y="-25624"/>
                  <a:pt x="10913854" y="0"/>
                </a:cubicBezTo>
                <a:cubicBezTo>
                  <a:pt x="11287962" y="-12093"/>
                  <a:pt x="11619418" y="315854"/>
                  <a:pt x="11602387" y="688533"/>
                </a:cubicBezTo>
                <a:cubicBezTo>
                  <a:pt x="11576517" y="888023"/>
                  <a:pt x="11589605" y="1069466"/>
                  <a:pt x="11602387" y="1415971"/>
                </a:cubicBezTo>
                <a:cubicBezTo>
                  <a:pt x="11615169" y="1762476"/>
                  <a:pt x="11581567" y="1982854"/>
                  <a:pt x="11602387" y="2143408"/>
                </a:cubicBezTo>
                <a:cubicBezTo>
                  <a:pt x="11623207" y="2303962"/>
                  <a:pt x="11618000" y="2484214"/>
                  <a:pt x="11602387" y="2747319"/>
                </a:cubicBezTo>
                <a:cubicBezTo>
                  <a:pt x="11586774" y="3010424"/>
                  <a:pt x="11600259" y="3084644"/>
                  <a:pt x="11602387" y="3310054"/>
                </a:cubicBezTo>
                <a:cubicBezTo>
                  <a:pt x="11604515" y="3535464"/>
                  <a:pt x="11564124" y="3853401"/>
                  <a:pt x="11602387" y="4078667"/>
                </a:cubicBezTo>
                <a:cubicBezTo>
                  <a:pt x="11640650" y="4303933"/>
                  <a:pt x="11632983" y="4534585"/>
                  <a:pt x="11602387" y="4806105"/>
                </a:cubicBezTo>
                <a:cubicBezTo>
                  <a:pt x="11528419" y="5171392"/>
                  <a:pt x="11309883" y="5427770"/>
                  <a:pt x="10913854" y="5494638"/>
                </a:cubicBezTo>
                <a:cubicBezTo>
                  <a:pt x="10655584" y="5474140"/>
                  <a:pt x="10448373" y="5486285"/>
                  <a:pt x="10027660" y="5494638"/>
                </a:cubicBezTo>
                <a:cubicBezTo>
                  <a:pt x="9606947" y="5502991"/>
                  <a:pt x="9576647" y="5484739"/>
                  <a:pt x="9448225" y="5494638"/>
                </a:cubicBezTo>
                <a:cubicBezTo>
                  <a:pt x="9319803" y="5504537"/>
                  <a:pt x="9089138" y="5472579"/>
                  <a:pt x="8766537" y="5494638"/>
                </a:cubicBezTo>
                <a:cubicBezTo>
                  <a:pt x="8443936" y="5516697"/>
                  <a:pt x="8472637" y="5520179"/>
                  <a:pt x="8187102" y="5494638"/>
                </a:cubicBezTo>
                <a:cubicBezTo>
                  <a:pt x="7901567" y="5469097"/>
                  <a:pt x="7826388" y="5513409"/>
                  <a:pt x="7505414" y="5494638"/>
                </a:cubicBezTo>
                <a:cubicBezTo>
                  <a:pt x="7184440" y="5475867"/>
                  <a:pt x="7094629" y="5505601"/>
                  <a:pt x="6721472" y="5494638"/>
                </a:cubicBezTo>
                <a:cubicBezTo>
                  <a:pt x="6348315" y="5483675"/>
                  <a:pt x="6301562" y="5500394"/>
                  <a:pt x="6142038" y="5494638"/>
                </a:cubicBezTo>
                <a:cubicBezTo>
                  <a:pt x="5982514" y="5488882"/>
                  <a:pt x="5615996" y="5479938"/>
                  <a:pt x="5255843" y="5494638"/>
                </a:cubicBezTo>
                <a:cubicBezTo>
                  <a:pt x="4895691" y="5509338"/>
                  <a:pt x="4759043" y="5482452"/>
                  <a:pt x="4574155" y="5494638"/>
                </a:cubicBezTo>
                <a:cubicBezTo>
                  <a:pt x="4389267" y="5506824"/>
                  <a:pt x="4200977" y="5471273"/>
                  <a:pt x="4096973" y="5494638"/>
                </a:cubicBezTo>
                <a:cubicBezTo>
                  <a:pt x="3992969" y="5518003"/>
                  <a:pt x="3493816" y="5513202"/>
                  <a:pt x="3210779" y="5494638"/>
                </a:cubicBezTo>
                <a:cubicBezTo>
                  <a:pt x="2927742" y="5476074"/>
                  <a:pt x="2545172" y="5459556"/>
                  <a:pt x="2324584" y="5494638"/>
                </a:cubicBezTo>
                <a:cubicBezTo>
                  <a:pt x="2103997" y="5529720"/>
                  <a:pt x="1957758" y="5476631"/>
                  <a:pt x="1847403" y="5494638"/>
                </a:cubicBezTo>
                <a:cubicBezTo>
                  <a:pt x="1737048" y="5512645"/>
                  <a:pt x="1462867" y="5503594"/>
                  <a:pt x="1267968" y="5494638"/>
                </a:cubicBezTo>
                <a:cubicBezTo>
                  <a:pt x="1073070" y="5485682"/>
                  <a:pt x="818633" y="5484336"/>
                  <a:pt x="688533" y="5494638"/>
                </a:cubicBezTo>
                <a:cubicBezTo>
                  <a:pt x="315606" y="5407320"/>
                  <a:pt x="66448" y="5171521"/>
                  <a:pt x="0" y="4806105"/>
                </a:cubicBezTo>
                <a:cubicBezTo>
                  <a:pt x="-17829" y="4537630"/>
                  <a:pt x="16302" y="4336153"/>
                  <a:pt x="0" y="4037492"/>
                </a:cubicBezTo>
                <a:cubicBezTo>
                  <a:pt x="-16302" y="3738831"/>
                  <a:pt x="-29960" y="3574327"/>
                  <a:pt x="0" y="3433581"/>
                </a:cubicBezTo>
                <a:cubicBezTo>
                  <a:pt x="29960" y="3292835"/>
                  <a:pt x="-8303" y="2995046"/>
                  <a:pt x="0" y="2747319"/>
                </a:cubicBezTo>
                <a:cubicBezTo>
                  <a:pt x="8303" y="2499592"/>
                  <a:pt x="-23910" y="2370481"/>
                  <a:pt x="0" y="2184584"/>
                </a:cubicBezTo>
                <a:cubicBezTo>
                  <a:pt x="23910" y="1998688"/>
                  <a:pt x="21613" y="1618566"/>
                  <a:pt x="0" y="1415971"/>
                </a:cubicBezTo>
                <a:cubicBezTo>
                  <a:pt x="-21613" y="1213376"/>
                  <a:pt x="-6623" y="989162"/>
                  <a:pt x="0" y="688533"/>
                </a:cubicBezTo>
                <a:close/>
              </a:path>
              <a:path w="11602387" h="5494638" stroke="0" extrusionOk="0">
                <a:moveTo>
                  <a:pt x="0" y="688533"/>
                </a:moveTo>
                <a:cubicBezTo>
                  <a:pt x="705" y="329817"/>
                  <a:pt x="318569" y="18408"/>
                  <a:pt x="688533" y="0"/>
                </a:cubicBezTo>
                <a:cubicBezTo>
                  <a:pt x="1018586" y="2989"/>
                  <a:pt x="1087139" y="-33974"/>
                  <a:pt x="1472474" y="0"/>
                </a:cubicBezTo>
                <a:cubicBezTo>
                  <a:pt x="1857809" y="33974"/>
                  <a:pt x="1759283" y="7228"/>
                  <a:pt x="1949656" y="0"/>
                </a:cubicBezTo>
                <a:cubicBezTo>
                  <a:pt x="2140029" y="-7228"/>
                  <a:pt x="2279755" y="-7955"/>
                  <a:pt x="2426838" y="0"/>
                </a:cubicBezTo>
                <a:cubicBezTo>
                  <a:pt x="2573921" y="7955"/>
                  <a:pt x="2902653" y="10415"/>
                  <a:pt x="3210779" y="0"/>
                </a:cubicBezTo>
                <a:cubicBezTo>
                  <a:pt x="3518905" y="-10415"/>
                  <a:pt x="3510414" y="-20609"/>
                  <a:pt x="3790214" y="0"/>
                </a:cubicBezTo>
                <a:cubicBezTo>
                  <a:pt x="4070014" y="20609"/>
                  <a:pt x="4418255" y="30690"/>
                  <a:pt x="4676408" y="0"/>
                </a:cubicBezTo>
                <a:cubicBezTo>
                  <a:pt x="4934561" y="-30690"/>
                  <a:pt x="5244701" y="11901"/>
                  <a:pt x="5562603" y="0"/>
                </a:cubicBezTo>
                <a:cubicBezTo>
                  <a:pt x="5880506" y="-11901"/>
                  <a:pt x="6081881" y="-13948"/>
                  <a:pt x="6346544" y="0"/>
                </a:cubicBezTo>
                <a:cubicBezTo>
                  <a:pt x="6611207" y="13948"/>
                  <a:pt x="6722058" y="-3098"/>
                  <a:pt x="6823726" y="0"/>
                </a:cubicBezTo>
                <a:cubicBezTo>
                  <a:pt x="6925394" y="3098"/>
                  <a:pt x="7048512" y="4730"/>
                  <a:pt x="7198654" y="0"/>
                </a:cubicBezTo>
                <a:cubicBezTo>
                  <a:pt x="7348796" y="-4730"/>
                  <a:pt x="7671467" y="-29004"/>
                  <a:pt x="8084849" y="0"/>
                </a:cubicBezTo>
                <a:cubicBezTo>
                  <a:pt x="8498231" y="29004"/>
                  <a:pt x="8460434" y="16870"/>
                  <a:pt x="8766537" y="0"/>
                </a:cubicBezTo>
                <a:cubicBezTo>
                  <a:pt x="9072640" y="-16870"/>
                  <a:pt x="9117625" y="-4886"/>
                  <a:pt x="9448225" y="0"/>
                </a:cubicBezTo>
                <a:cubicBezTo>
                  <a:pt x="9778825" y="4886"/>
                  <a:pt x="9810473" y="14180"/>
                  <a:pt x="9925406" y="0"/>
                </a:cubicBezTo>
                <a:cubicBezTo>
                  <a:pt x="10040339" y="-14180"/>
                  <a:pt x="10712399" y="-37473"/>
                  <a:pt x="10913854" y="0"/>
                </a:cubicBezTo>
                <a:cubicBezTo>
                  <a:pt x="11343391" y="11181"/>
                  <a:pt x="11555000" y="292582"/>
                  <a:pt x="11602387" y="688533"/>
                </a:cubicBezTo>
                <a:cubicBezTo>
                  <a:pt x="11626608" y="863907"/>
                  <a:pt x="11613403" y="1025066"/>
                  <a:pt x="11602387" y="1292444"/>
                </a:cubicBezTo>
                <a:cubicBezTo>
                  <a:pt x="11591371" y="1559822"/>
                  <a:pt x="11621419" y="1833946"/>
                  <a:pt x="11602387" y="2061057"/>
                </a:cubicBezTo>
                <a:cubicBezTo>
                  <a:pt x="11583355" y="2288168"/>
                  <a:pt x="11571209" y="2459898"/>
                  <a:pt x="11602387" y="2788495"/>
                </a:cubicBezTo>
                <a:cubicBezTo>
                  <a:pt x="11633565" y="3117092"/>
                  <a:pt x="11599183" y="3232323"/>
                  <a:pt x="11602387" y="3433581"/>
                </a:cubicBezTo>
                <a:cubicBezTo>
                  <a:pt x="11605591" y="3634839"/>
                  <a:pt x="11607630" y="3886712"/>
                  <a:pt x="11602387" y="4037492"/>
                </a:cubicBezTo>
                <a:cubicBezTo>
                  <a:pt x="11597144" y="4188272"/>
                  <a:pt x="11571892" y="4499605"/>
                  <a:pt x="11602387" y="4806105"/>
                </a:cubicBezTo>
                <a:cubicBezTo>
                  <a:pt x="11619127" y="5167456"/>
                  <a:pt x="11267038" y="5571268"/>
                  <a:pt x="10913854" y="5494638"/>
                </a:cubicBezTo>
                <a:cubicBezTo>
                  <a:pt x="10671301" y="5503558"/>
                  <a:pt x="10258585" y="5471072"/>
                  <a:pt x="10027660" y="5494638"/>
                </a:cubicBezTo>
                <a:cubicBezTo>
                  <a:pt x="9796735" y="5518204"/>
                  <a:pt x="9511722" y="5529531"/>
                  <a:pt x="9141465" y="5494638"/>
                </a:cubicBezTo>
                <a:cubicBezTo>
                  <a:pt x="8771208" y="5459745"/>
                  <a:pt x="8764340" y="5489469"/>
                  <a:pt x="8562030" y="5494638"/>
                </a:cubicBezTo>
                <a:cubicBezTo>
                  <a:pt x="8359721" y="5499807"/>
                  <a:pt x="8340760" y="5506875"/>
                  <a:pt x="8187102" y="5494638"/>
                </a:cubicBezTo>
                <a:cubicBezTo>
                  <a:pt x="8033444" y="5482401"/>
                  <a:pt x="7906034" y="5489245"/>
                  <a:pt x="7709920" y="5494638"/>
                </a:cubicBezTo>
                <a:cubicBezTo>
                  <a:pt x="7513806" y="5500031"/>
                  <a:pt x="7370794" y="5472384"/>
                  <a:pt x="7232738" y="5494638"/>
                </a:cubicBezTo>
                <a:cubicBezTo>
                  <a:pt x="7094682" y="5516892"/>
                  <a:pt x="6746901" y="5514082"/>
                  <a:pt x="6448797" y="5494638"/>
                </a:cubicBezTo>
                <a:cubicBezTo>
                  <a:pt x="6150693" y="5475194"/>
                  <a:pt x="6212364" y="5490957"/>
                  <a:pt x="6073869" y="5494638"/>
                </a:cubicBezTo>
                <a:cubicBezTo>
                  <a:pt x="5935374" y="5498319"/>
                  <a:pt x="5818260" y="5487712"/>
                  <a:pt x="5596687" y="5494638"/>
                </a:cubicBezTo>
                <a:cubicBezTo>
                  <a:pt x="5375114" y="5501564"/>
                  <a:pt x="5018495" y="5489741"/>
                  <a:pt x="4710493" y="5494638"/>
                </a:cubicBezTo>
                <a:cubicBezTo>
                  <a:pt x="4402491" y="5499535"/>
                  <a:pt x="4518510" y="5480734"/>
                  <a:pt x="4335564" y="5494638"/>
                </a:cubicBezTo>
                <a:cubicBezTo>
                  <a:pt x="4152618" y="5508542"/>
                  <a:pt x="4063409" y="5512248"/>
                  <a:pt x="3960636" y="5494638"/>
                </a:cubicBezTo>
                <a:cubicBezTo>
                  <a:pt x="3857863" y="5477028"/>
                  <a:pt x="3678558" y="5499337"/>
                  <a:pt x="3585707" y="5494638"/>
                </a:cubicBezTo>
                <a:cubicBezTo>
                  <a:pt x="3492856" y="5489939"/>
                  <a:pt x="3233569" y="5492145"/>
                  <a:pt x="2904019" y="5494638"/>
                </a:cubicBezTo>
                <a:cubicBezTo>
                  <a:pt x="2574469" y="5497131"/>
                  <a:pt x="2433228" y="5498689"/>
                  <a:pt x="2222331" y="5494638"/>
                </a:cubicBezTo>
                <a:cubicBezTo>
                  <a:pt x="2011434" y="5490587"/>
                  <a:pt x="1686268" y="5509241"/>
                  <a:pt x="1540643" y="5494638"/>
                </a:cubicBezTo>
                <a:cubicBezTo>
                  <a:pt x="1395018" y="5480035"/>
                  <a:pt x="1026819" y="5533103"/>
                  <a:pt x="688533" y="5494638"/>
                </a:cubicBezTo>
                <a:cubicBezTo>
                  <a:pt x="328679" y="5518847"/>
                  <a:pt x="-61187" y="5215362"/>
                  <a:pt x="0" y="4806105"/>
                </a:cubicBezTo>
                <a:cubicBezTo>
                  <a:pt x="7908" y="4491725"/>
                  <a:pt x="3024" y="4429501"/>
                  <a:pt x="0" y="4119843"/>
                </a:cubicBezTo>
                <a:cubicBezTo>
                  <a:pt x="-3024" y="3810185"/>
                  <a:pt x="16921" y="3723832"/>
                  <a:pt x="0" y="3433581"/>
                </a:cubicBezTo>
                <a:cubicBezTo>
                  <a:pt x="-16921" y="3143330"/>
                  <a:pt x="4426" y="3011775"/>
                  <a:pt x="0" y="2788495"/>
                </a:cubicBezTo>
                <a:cubicBezTo>
                  <a:pt x="-4426" y="2565215"/>
                  <a:pt x="784" y="2352535"/>
                  <a:pt x="0" y="2143408"/>
                </a:cubicBezTo>
                <a:cubicBezTo>
                  <a:pt x="-784" y="1934281"/>
                  <a:pt x="25120" y="1736370"/>
                  <a:pt x="0" y="1580674"/>
                </a:cubicBezTo>
                <a:cubicBezTo>
                  <a:pt x="-25120" y="1424978"/>
                  <a:pt x="-41178" y="1004331"/>
                  <a:pt x="0" y="68853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indent="457200" algn="ctr"/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23310D-069E-D56C-19A7-592AF32B8F39}"/>
              </a:ext>
            </a:extLst>
          </p:cNvPr>
          <p:cNvGrpSpPr/>
          <p:nvPr/>
        </p:nvGrpSpPr>
        <p:grpSpPr>
          <a:xfrm>
            <a:off x="2156410" y="17351"/>
            <a:ext cx="9854357" cy="1514772"/>
            <a:chOff x="66984" y="-20700"/>
            <a:chExt cx="5146431" cy="1057441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xmlns="" id="{3FD80872-9346-E57C-BAA4-4ED60FE9D8E6}"/>
                </a:ext>
              </a:extLst>
            </p:cNvPr>
            <p:cNvSpPr/>
            <p:nvPr/>
          </p:nvSpPr>
          <p:spPr>
            <a:xfrm>
              <a:off x="199293" y="141753"/>
              <a:ext cx="4896892" cy="745109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0C33CF3-1A11-210E-AD7B-89E383A13B44}"/>
                </a:ext>
              </a:extLst>
            </p:cNvPr>
            <p:cNvSpPr txBox="1"/>
            <p:nvPr/>
          </p:nvSpPr>
          <p:spPr>
            <a:xfrm>
              <a:off x="66984" y="-20700"/>
              <a:ext cx="5146431" cy="1057441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Có thể đặt dấu ngoặc kép vào những vị trí nào trong mỗi câu sau?</a:t>
              </a:r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0402" y="132073"/>
            <a:ext cx="1444882" cy="1303340"/>
            <a:chOff x="0" y="0"/>
            <a:chExt cx="1846383" cy="17874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04" b="60251"/>
            <a:stretch/>
          </p:blipFill>
          <p:spPr>
            <a:xfrm>
              <a:off x="0" y="0"/>
              <a:ext cx="1846383" cy="1787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071DDA5-CAA8-656C-1768-316880A90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73" y="365125"/>
              <a:ext cx="1031631" cy="103163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39585" y="473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24316" y="1550955"/>
            <a:ext cx="4563652" cy="3446616"/>
            <a:chOff x="1024316" y="1550955"/>
            <a:chExt cx="4563652" cy="34466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95" b="60037"/>
            <a:stretch/>
          </p:blipFill>
          <p:spPr>
            <a:xfrm>
              <a:off x="1024316" y="1664197"/>
              <a:ext cx="4563652" cy="333337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557193" y="1550955"/>
              <a:ext cx="1266661" cy="1112099"/>
              <a:chOff x="3272088" y="1664195"/>
              <a:chExt cx="1266661" cy="111209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272088" y="1664195"/>
                <a:ext cx="1266661" cy="1112099"/>
              </a:xfrm>
              <a:prstGeom prst="ellipse">
                <a:avLst/>
              </a:prstGeom>
              <a:solidFill>
                <a:srgbClr val="00B0F0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628"/>
              <a:stretch/>
            </p:blipFill>
            <p:spPr>
              <a:xfrm>
                <a:off x="3551077" y="1842522"/>
                <a:ext cx="626518" cy="776728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250739" y="2719129"/>
              <a:ext cx="411080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/>
                <a:t>Nhóm</a:t>
              </a:r>
              <a:r>
                <a:rPr lang="en-US" sz="3200" b="1" dirty="0"/>
                <a:t> </a:t>
              </a:r>
              <a:r>
                <a:rPr lang="en-US" sz="3200" b="1" dirty="0" err="1"/>
                <a:t>em</a:t>
              </a:r>
              <a:r>
                <a:rPr lang="en-US" sz="3200" b="1" dirty="0"/>
                <a:t> </a:t>
              </a:r>
              <a:r>
                <a:rPr lang="en-US" sz="3200" b="1" dirty="0" err="1"/>
                <a:t>đã</a:t>
              </a:r>
              <a:r>
                <a:rPr lang="en-US" sz="3200" b="1" dirty="0"/>
                <a:t> chia </a:t>
              </a:r>
              <a:r>
                <a:rPr lang="en-US" sz="3200" b="1" dirty="0" err="1"/>
                <a:t>sẻ</a:t>
              </a:r>
              <a:r>
                <a:rPr lang="en-US" sz="3200" b="1" dirty="0"/>
                <a:t> </a:t>
              </a:r>
              <a:r>
                <a:rPr lang="en-US" sz="3200" b="1" dirty="0" err="1"/>
                <a:t>bài</a:t>
              </a:r>
              <a:r>
                <a:rPr lang="en-US" sz="3200" b="1" dirty="0"/>
                <a:t> </a:t>
              </a:r>
              <a:r>
                <a:rPr lang="en-US" sz="3200" b="1" dirty="0" err="1"/>
                <a:t>đọc</a:t>
              </a:r>
              <a:r>
                <a:rPr lang="en-US" sz="3200" b="1" dirty="0"/>
                <a:t> </a:t>
              </a:r>
              <a:r>
                <a:rPr lang="en-US" sz="3200" b="1" dirty="0" err="1"/>
                <a:t>Độc</a:t>
              </a:r>
              <a:r>
                <a:rPr lang="en-US" sz="3200" b="1" dirty="0"/>
                <a:t> </a:t>
              </a:r>
              <a:r>
                <a:rPr lang="en-US" sz="3200" b="1" dirty="0" err="1"/>
                <a:t>đáo</a:t>
              </a:r>
              <a:r>
                <a:rPr lang="en-US" sz="3200" b="1" dirty="0"/>
                <a:t> </a:t>
              </a:r>
              <a:r>
                <a:rPr lang="en-US" sz="3200" b="1" dirty="0" err="1"/>
                <a:t>Tháp</a:t>
              </a:r>
              <a:r>
                <a:rPr lang="en-US" sz="3200" b="1" dirty="0"/>
                <a:t> </a:t>
              </a:r>
              <a:r>
                <a:rPr lang="en-US" sz="3200" b="1" dirty="0" err="1"/>
                <a:t>nghiêng</a:t>
              </a:r>
              <a:r>
                <a:rPr lang="en-US" sz="3200" b="1" dirty="0"/>
                <a:t> Pi-</a:t>
              </a:r>
              <a:r>
                <a:rPr lang="en-US" sz="3200" b="1" dirty="0" err="1"/>
                <a:t>sa</a:t>
              </a:r>
              <a:r>
                <a:rPr lang="en-US" sz="3200" b="1" dirty="0"/>
                <a:t>, </a:t>
              </a:r>
              <a:r>
                <a:rPr lang="en-US" sz="3200" b="1" dirty="0" err="1"/>
                <a:t>Bí</a:t>
              </a:r>
              <a:r>
                <a:rPr lang="en-US" sz="3200" b="1" dirty="0"/>
                <a:t> </a:t>
              </a:r>
              <a:r>
                <a:rPr lang="en-US" sz="3200" b="1" dirty="0" err="1"/>
                <a:t>ẩn</a:t>
              </a:r>
              <a:r>
                <a:rPr lang="en-US" sz="3200" b="1" dirty="0"/>
                <a:t> Kim </a:t>
              </a:r>
              <a:r>
                <a:rPr lang="en-US" sz="3200" b="1" dirty="0" err="1"/>
                <a:t>tự</a:t>
              </a:r>
              <a:r>
                <a:rPr lang="en-US" sz="3200" b="1" dirty="0"/>
                <a:t> </a:t>
              </a:r>
              <a:r>
                <a:rPr lang="en-US" sz="3200" b="1" dirty="0" err="1"/>
                <a:t>tháp</a:t>
              </a:r>
              <a:r>
                <a:rPr lang="en-US" sz="3200" b="1" dirty="0"/>
                <a:t> Ai </a:t>
              </a:r>
              <a:r>
                <a:rPr lang="en-US" sz="3200" b="1" dirty="0" err="1"/>
                <a:t>Cập</a:t>
              </a:r>
              <a:r>
                <a:rPr lang="en-US" sz="3200" b="1" dirty="0"/>
                <a:t>,…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63"/>
          <a:stretch/>
        </p:blipFill>
        <p:spPr>
          <a:xfrm>
            <a:off x="1250739" y="4930484"/>
            <a:ext cx="5615726" cy="175433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661348" y="2691304"/>
            <a:ext cx="1046205" cy="14316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083588" y="2026508"/>
            <a:ext cx="4378310" cy="3163330"/>
            <a:chOff x="7083588" y="2026508"/>
            <a:chExt cx="3945532" cy="3163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t="12958" r="15315" b="18755"/>
            <a:stretch/>
          </p:blipFill>
          <p:spPr>
            <a:xfrm>
              <a:off x="7083588" y="2026508"/>
              <a:ext cx="3945532" cy="31633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33338" y="2406782"/>
              <a:ext cx="3697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</a:rPr>
                <a:t> chia </a:t>
              </a:r>
              <a:r>
                <a:rPr lang="en-US" sz="3200" b="1" dirty="0" err="1">
                  <a:solidFill>
                    <a:srgbClr val="FF0000"/>
                  </a:solidFill>
                </a:rPr>
                <a:t>sẻ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đọc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>
                  <a:solidFill>
                    <a:srgbClr val="FF0000"/>
                  </a:solidFill>
                </a:rPr>
                <a:t>“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Độc</a:t>
              </a:r>
              <a:r>
                <a:rPr lang="en-US" sz="3200" b="1" i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đáo</a:t>
              </a:r>
              <a:r>
                <a:rPr lang="en-US" sz="3200" b="1" i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Tháp</a:t>
              </a:r>
              <a:r>
                <a:rPr lang="en-US" sz="3200" b="1" i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nghiêng</a:t>
              </a:r>
              <a:r>
                <a:rPr lang="en-US" sz="3200" b="1" i="1" dirty="0">
                  <a:solidFill>
                    <a:srgbClr val="FF0000"/>
                  </a:solidFill>
                </a:rPr>
                <a:t> Pi-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sa</a:t>
              </a:r>
              <a:r>
                <a:rPr lang="en-US" sz="3200" b="1" i="1" dirty="0">
                  <a:solidFill>
                    <a:srgbClr val="FF0000"/>
                  </a:solidFill>
                </a:rPr>
                <a:t>”, “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Bí</a:t>
              </a:r>
              <a:r>
                <a:rPr lang="en-US" sz="3200" b="1" i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ẩn</a:t>
              </a:r>
              <a:r>
                <a:rPr lang="en-US" sz="3200" b="1" i="1" dirty="0">
                  <a:solidFill>
                    <a:srgbClr val="FF0000"/>
                  </a:solidFill>
                </a:rPr>
                <a:t> Kim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tự</a:t>
              </a:r>
              <a:r>
                <a:rPr lang="en-US" sz="3200" b="1" i="1" dirty="0">
                  <a:solidFill>
                    <a:srgbClr val="FF0000"/>
                  </a:solidFill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tháp</a:t>
              </a:r>
              <a:r>
                <a:rPr lang="en-US" sz="3200" b="1" i="1" dirty="0">
                  <a:solidFill>
                    <a:srgbClr val="FF0000"/>
                  </a:solidFill>
                </a:rPr>
                <a:t> Ai </a:t>
              </a:r>
              <a:r>
                <a:rPr lang="en-US" sz="3200" b="1" i="1" dirty="0" err="1">
                  <a:solidFill>
                    <a:srgbClr val="FF0000"/>
                  </a:solidFill>
                </a:rPr>
                <a:t>Cập</a:t>
              </a:r>
              <a:r>
                <a:rPr lang="en-US" sz="3200" b="1" i="1" dirty="0">
                  <a:solidFill>
                    <a:srgbClr val="FF0000"/>
                  </a:solidFill>
                </a:rPr>
                <a:t>”,…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91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4806" y="1327635"/>
            <a:ext cx="11602387" cy="5494638"/>
          </a:xfrm>
          <a:custGeom>
            <a:avLst/>
            <a:gdLst>
              <a:gd name="connsiteX0" fmla="*/ 0 w 11602387"/>
              <a:gd name="connsiteY0" fmla="*/ 688533 h 5494638"/>
              <a:gd name="connsiteX1" fmla="*/ 688533 w 11602387"/>
              <a:gd name="connsiteY1" fmla="*/ 0 h 5494638"/>
              <a:gd name="connsiteX2" fmla="*/ 1267968 w 11602387"/>
              <a:gd name="connsiteY2" fmla="*/ 0 h 5494638"/>
              <a:gd name="connsiteX3" fmla="*/ 1949656 w 11602387"/>
              <a:gd name="connsiteY3" fmla="*/ 0 h 5494638"/>
              <a:gd name="connsiteX4" fmla="*/ 2529091 w 11602387"/>
              <a:gd name="connsiteY4" fmla="*/ 0 h 5494638"/>
              <a:gd name="connsiteX5" fmla="*/ 3313032 w 11602387"/>
              <a:gd name="connsiteY5" fmla="*/ 0 h 5494638"/>
              <a:gd name="connsiteX6" fmla="*/ 3994720 w 11602387"/>
              <a:gd name="connsiteY6" fmla="*/ 0 h 5494638"/>
              <a:gd name="connsiteX7" fmla="*/ 4574155 w 11602387"/>
              <a:gd name="connsiteY7" fmla="*/ 0 h 5494638"/>
              <a:gd name="connsiteX8" fmla="*/ 4949083 w 11602387"/>
              <a:gd name="connsiteY8" fmla="*/ 0 h 5494638"/>
              <a:gd name="connsiteX9" fmla="*/ 5528518 w 11602387"/>
              <a:gd name="connsiteY9" fmla="*/ 0 h 5494638"/>
              <a:gd name="connsiteX10" fmla="*/ 6107953 w 11602387"/>
              <a:gd name="connsiteY10" fmla="*/ 0 h 5494638"/>
              <a:gd name="connsiteX11" fmla="*/ 6482882 w 11602387"/>
              <a:gd name="connsiteY11" fmla="*/ 0 h 5494638"/>
              <a:gd name="connsiteX12" fmla="*/ 6960063 w 11602387"/>
              <a:gd name="connsiteY12" fmla="*/ 0 h 5494638"/>
              <a:gd name="connsiteX13" fmla="*/ 7334992 w 11602387"/>
              <a:gd name="connsiteY13" fmla="*/ 0 h 5494638"/>
              <a:gd name="connsiteX14" fmla="*/ 8221186 w 11602387"/>
              <a:gd name="connsiteY14" fmla="*/ 0 h 5494638"/>
              <a:gd name="connsiteX15" fmla="*/ 8698368 w 11602387"/>
              <a:gd name="connsiteY15" fmla="*/ 0 h 5494638"/>
              <a:gd name="connsiteX16" fmla="*/ 9175549 w 11602387"/>
              <a:gd name="connsiteY16" fmla="*/ 0 h 5494638"/>
              <a:gd name="connsiteX17" fmla="*/ 10061744 w 11602387"/>
              <a:gd name="connsiteY17" fmla="*/ 0 h 5494638"/>
              <a:gd name="connsiteX18" fmla="*/ 10913854 w 11602387"/>
              <a:gd name="connsiteY18" fmla="*/ 0 h 5494638"/>
              <a:gd name="connsiteX19" fmla="*/ 11602387 w 11602387"/>
              <a:gd name="connsiteY19" fmla="*/ 688533 h 5494638"/>
              <a:gd name="connsiteX20" fmla="*/ 11602387 w 11602387"/>
              <a:gd name="connsiteY20" fmla="*/ 1415971 h 5494638"/>
              <a:gd name="connsiteX21" fmla="*/ 11602387 w 11602387"/>
              <a:gd name="connsiteY21" fmla="*/ 2143408 h 5494638"/>
              <a:gd name="connsiteX22" fmla="*/ 11602387 w 11602387"/>
              <a:gd name="connsiteY22" fmla="*/ 2747319 h 5494638"/>
              <a:gd name="connsiteX23" fmla="*/ 11602387 w 11602387"/>
              <a:gd name="connsiteY23" fmla="*/ 3310054 h 5494638"/>
              <a:gd name="connsiteX24" fmla="*/ 11602387 w 11602387"/>
              <a:gd name="connsiteY24" fmla="*/ 4078667 h 5494638"/>
              <a:gd name="connsiteX25" fmla="*/ 11602387 w 11602387"/>
              <a:gd name="connsiteY25" fmla="*/ 4806105 h 5494638"/>
              <a:gd name="connsiteX26" fmla="*/ 10913854 w 11602387"/>
              <a:gd name="connsiteY26" fmla="*/ 5494638 h 5494638"/>
              <a:gd name="connsiteX27" fmla="*/ 10027660 w 11602387"/>
              <a:gd name="connsiteY27" fmla="*/ 5494638 h 5494638"/>
              <a:gd name="connsiteX28" fmla="*/ 9448225 w 11602387"/>
              <a:gd name="connsiteY28" fmla="*/ 5494638 h 5494638"/>
              <a:gd name="connsiteX29" fmla="*/ 8766537 w 11602387"/>
              <a:gd name="connsiteY29" fmla="*/ 5494638 h 5494638"/>
              <a:gd name="connsiteX30" fmla="*/ 8187102 w 11602387"/>
              <a:gd name="connsiteY30" fmla="*/ 5494638 h 5494638"/>
              <a:gd name="connsiteX31" fmla="*/ 7505414 w 11602387"/>
              <a:gd name="connsiteY31" fmla="*/ 5494638 h 5494638"/>
              <a:gd name="connsiteX32" fmla="*/ 6721472 w 11602387"/>
              <a:gd name="connsiteY32" fmla="*/ 5494638 h 5494638"/>
              <a:gd name="connsiteX33" fmla="*/ 6142038 w 11602387"/>
              <a:gd name="connsiteY33" fmla="*/ 5494638 h 5494638"/>
              <a:gd name="connsiteX34" fmla="*/ 5255843 w 11602387"/>
              <a:gd name="connsiteY34" fmla="*/ 5494638 h 5494638"/>
              <a:gd name="connsiteX35" fmla="*/ 4574155 w 11602387"/>
              <a:gd name="connsiteY35" fmla="*/ 5494638 h 5494638"/>
              <a:gd name="connsiteX36" fmla="*/ 4096973 w 11602387"/>
              <a:gd name="connsiteY36" fmla="*/ 5494638 h 5494638"/>
              <a:gd name="connsiteX37" fmla="*/ 3210779 w 11602387"/>
              <a:gd name="connsiteY37" fmla="*/ 5494638 h 5494638"/>
              <a:gd name="connsiteX38" fmla="*/ 2324584 w 11602387"/>
              <a:gd name="connsiteY38" fmla="*/ 5494638 h 5494638"/>
              <a:gd name="connsiteX39" fmla="*/ 1847403 w 11602387"/>
              <a:gd name="connsiteY39" fmla="*/ 5494638 h 5494638"/>
              <a:gd name="connsiteX40" fmla="*/ 1267968 w 11602387"/>
              <a:gd name="connsiteY40" fmla="*/ 5494638 h 5494638"/>
              <a:gd name="connsiteX41" fmla="*/ 688533 w 11602387"/>
              <a:gd name="connsiteY41" fmla="*/ 5494638 h 5494638"/>
              <a:gd name="connsiteX42" fmla="*/ 0 w 11602387"/>
              <a:gd name="connsiteY42" fmla="*/ 4806105 h 5494638"/>
              <a:gd name="connsiteX43" fmla="*/ 0 w 11602387"/>
              <a:gd name="connsiteY43" fmla="*/ 4037492 h 5494638"/>
              <a:gd name="connsiteX44" fmla="*/ 0 w 11602387"/>
              <a:gd name="connsiteY44" fmla="*/ 3433581 h 5494638"/>
              <a:gd name="connsiteX45" fmla="*/ 0 w 11602387"/>
              <a:gd name="connsiteY45" fmla="*/ 2747319 h 5494638"/>
              <a:gd name="connsiteX46" fmla="*/ 0 w 11602387"/>
              <a:gd name="connsiteY46" fmla="*/ 2184584 h 5494638"/>
              <a:gd name="connsiteX47" fmla="*/ 0 w 11602387"/>
              <a:gd name="connsiteY47" fmla="*/ 1415971 h 5494638"/>
              <a:gd name="connsiteX48" fmla="*/ 0 w 11602387"/>
              <a:gd name="connsiteY48" fmla="*/ 688533 h 549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02387" h="5494638" fill="none" extrusionOk="0">
                <a:moveTo>
                  <a:pt x="0" y="688533"/>
                </a:moveTo>
                <a:cubicBezTo>
                  <a:pt x="-65091" y="337748"/>
                  <a:pt x="354987" y="-55921"/>
                  <a:pt x="688533" y="0"/>
                </a:cubicBezTo>
                <a:cubicBezTo>
                  <a:pt x="968084" y="28101"/>
                  <a:pt x="1148597" y="22272"/>
                  <a:pt x="1267968" y="0"/>
                </a:cubicBezTo>
                <a:cubicBezTo>
                  <a:pt x="1387340" y="-22272"/>
                  <a:pt x="1694498" y="-10324"/>
                  <a:pt x="1949656" y="0"/>
                </a:cubicBezTo>
                <a:cubicBezTo>
                  <a:pt x="2204814" y="10324"/>
                  <a:pt x="2282232" y="-12052"/>
                  <a:pt x="2529091" y="0"/>
                </a:cubicBezTo>
                <a:cubicBezTo>
                  <a:pt x="2775950" y="12052"/>
                  <a:pt x="3125954" y="-12134"/>
                  <a:pt x="3313032" y="0"/>
                </a:cubicBezTo>
                <a:cubicBezTo>
                  <a:pt x="3500110" y="12134"/>
                  <a:pt x="3655545" y="3602"/>
                  <a:pt x="3994720" y="0"/>
                </a:cubicBezTo>
                <a:cubicBezTo>
                  <a:pt x="4333895" y="-3602"/>
                  <a:pt x="4368030" y="-28306"/>
                  <a:pt x="4574155" y="0"/>
                </a:cubicBezTo>
                <a:cubicBezTo>
                  <a:pt x="4780280" y="28306"/>
                  <a:pt x="4788410" y="-5321"/>
                  <a:pt x="4949083" y="0"/>
                </a:cubicBezTo>
                <a:cubicBezTo>
                  <a:pt x="5109756" y="5321"/>
                  <a:pt x="5334996" y="-25795"/>
                  <a:pt x="5528518" y="0"/>
                </a:cubicBezTo>
                <a:cubicBezTo>
                  <a:pt x="5722040" y="25795"/>
                  <a:pt x="5839928" y="25046"/>
                  <a:pt x="6107953" y="0"/>
                </a:cubicBezTo>
                <a:cubicBezTo>
                  <a:pt x="6375979" y="-25046"/>
                  <a:pt x="6354183" y="-1938"/>
                  <a:pt x="6482882" y="0"/>
                </a:cubicBezTo>
                <a:cubicBezTo>
                  <a:pt x="6611581" y="1938"/>
                  <a:pt x="6836131" y="17295"/>
                  <a:pt x="6960063" y="0"/>
                </a:cubicBezTo>
                <a:cubicBezTo>
                  <a:pt x="7083995" y="-17295"/>
                  <a:pt x="7198965" y="329"/>
                  <a:pt x="7334992" y="0"/>
                </a:cubicBezTo>
                <a:cubicBezTo>
                  <a:pt x="7471019" y="-329"/>
                  <a:pt x="7982457" y="1953"/>
                  <a:pt x="8221186" y="0"/>
                </a:cubicBezTo>
                <a:cubicBezTo>
                  <a:pt x="8459915" y="-1953"/>
                  <a:pt x="8518033" y="-19635"/>
                  <a:pt x="8698368" y="0"/>
                </a:cubicBezTo>
                <a:cubicBezTo>
                  <a:pt x="8878703" y="19635"/>
                  <a:pt x="8989975" y="-20307"/>
                  <a:pt x="9175549" y="0"/>
                </a:cubicBezTo>
                <a:cubicBezTo>
                  <a:pt x="9361123" y="20307"/>
                  <a:pt x="9695737" y="-41584"/>
                  <a:pt x="10061744" y="0"/>
                </a:cubicBezTo>
                <a:cubicBezTo>
                  <a:pt x="10427752" y="41584"/>
                  <a:pt x="10675675" y="-25624"/>
                  <a:pt x="10913854" y="0"/>
                </a:cubicBezTo>
                <a:cubicBezTo>
                  <a:pt x="11287962" y="-12093"/>
                  <a:pt x="11619418" y="315854"/>
                  <a:pt x="11602387" y="688533"/>
                </a:cubicBezTo>
                <a:cubicBezTo>
                  <a:pt x="11576517" y="888023"/>
                  <a:pt x="11589605" y="1069466"/>
                  <a:pt x="11602387" y="1415971"/>
                </a:cubicBezTo>
                <a:cubicBezTo>
                  <a:pt x="11615169" y="1762476"/>
                  <a:pt x="11581567" y="1982854"/>
                  <a:pt x="11602387" y="2143408"/>
                </a:cubicBezTo>
                <a:cubicBezTo>
                  <a:pt x="11623207" y="2303962"/>
                  <a:pt x="11618000" y="2484214"/>
                  <a:pt x="11602387" y="2747319"/>
                </a:cubicBezTo>
                <a:cubicBezTo>
                  <a:pt x="11586774" y="3010424"/>
                  <a:pt x="11600259" y="3084644"/>
                  <a:pt x="11602387" y="3310054"/>
                </a:cubicBezTo>
                <a:cubicBezTo>
                  <a:pt x="11604515" y="3535464"/>
                  <a:pt x="11564124" y="3853401"/>
                  <a:pt x="11602387" y="4078667"/>
                </a:cubicBezTo>
                <a:cubicBezTo>
                  <a:pt x="11640650" y="4303933"/>
                  <a:pt x="11632983" y="4534585"/>
                  <a:pt x="11602387" y="4806105"/>
                </a:cubicBezTo>
                <a:cubicBezTo>
                  <a:pt x="11528419" y="5171392"/>
                  <a:pt x="11309883" y="5427770"/>
                  <a:pt x="10913854" y="5494638"/>
                </a:cubicBezTo>
                <a:cubicBezTo>
                  <a:pt x="10655584" y="5474140"/>
                  <a:pt x="10448373" y="5486285"/>
                  <a:pt x="10027660" y="5494638"/>
                </a:cubicBezTo>
                <a:cubicBezTo>
                  <a:pt x="9606947" y="5502991"/>
                  <a:pt x="9576647" y="5484739"/>
                  <a:pt x="9448225" y="5494638"/>
                </a:cubicBezTo>
                <a:cubicBezTo>
                  <a:pt x="9319803" y="5504537"/>
                  <a:pt x="9089138" y="5472579"/>
                  <a:pt x="8766537" y="5494638"/>
                </a:cubicBezTo>
                <a:cubicBezTo>
                  <a:pt x="8443936" y="5516697"/>
                  <a:pt x="8472637" y="5520179"/>
                  <a:pt x="8187102" y="5494638"/>
                </a:cubicBezTo>
                <a:cubicBezTo>
                  <a:pt x="7901567" y="5469097"/>
                  <a:pt x="7826388" y="5513409"/>
                  <a:pt x="7505414" y="5494638"/>
                </a:cubicBezTo>
                <a:cubicBezTo>
                  <a:pt x="7184440" y="5475867"/>
                  <a:pt x="7094629" y="5505601"/>
                  <a:pt x="6721472" y="5494638"/>
                </a:cubicBezTo>
                <a:cubicBezTo>
                  <a:pt x="6348315" y="5483675"/>
                  <a:pt x="6301562" y="5500394"/>
                  <a:pt x="6142038" y="5494638"/>
                </a:cubicBezTo>
                <a:cubicBezTo>
                  <a:pt x="5982514" y="5488882"/>
                  <a:pt x="5615996" y="5479938"/>
                  <a:pt x="5255843" y="5494638"/>
                </a:cubicBezTo>
                <a:cubicBezTo>
                  <a:pt x="4895691" y="5509338"/>
                  <a:pt x="4759043" y="5482452"/>
                  <a:pt x="4574155" y="5494638"/>
                </a:cubicBezTo>
                <a:cubicBezTo>
                  <a:pt x="4389267" y="5506824"/>
                  <a:pt x="4200977" y="5471273"/>
                  <a:pt x="4096973" y="5494638"/>
                </a:cubicBezTo>
                <a:cubicBezTo>
                  <a:pt x="3992969" y="5518003"/>
                  <a:pt x="3493816" y="5513202"/>
                  <a:pt x="3210779" y="5494638"/>
                </a:cubicBezTo>
                <a:cubicBezTo>
                  <a:pt x="2927742" y="5476074"/>
                  <a:pt x="2545172" y="5459556"/>
                  <a:pt x="2324584" y="5494638"/>
                </a:cubicBezTo>
                <a:cubicBezTo>
                  <a:pt x="2103997" y="5529720"/>
                  <a:pt x="1957758" y="5476631"/>
                  <a:pt x="1847403" y="5494638"/>
                </a:cubicBezTo>
                <a:cubicBezTo>
                  <a:pt x="1737048" y="5512645"/>
                  <a:pt x="1462867" y="5503594"/>
                  <a:pt x="1267968" y="5494638"/>
                </a:cubicBezTo>
                <a:cubicBezTo>
                  <a:pt x="1073070" y="5485682"/>
                  <a:pt x="818633" y="5484336"/>
                  <a:pt x="688533" y="5494638"/>
                </a:cubicBezTo>
                <a:cubicBezTo>
                  <a:pt x="315606" y="5407320"/>
                  <a:pt x="66448" y="5171521"/>
                  <a:pt x="0" y="4806105"/>
                </a:cubicBezTo>
                <a:cubicBezTo>
                  <a:pt x="-17829" y="4537630"/>
                  <a:pt x="16302" y="4336153"/>
                  <a:pt x="0" y="4037492"/>
                </a:cubicBezTo>
                <a:cubicBezTo>
                  <a:pt x="-16302" y="3738831"/>
                  <a:pt x="-29960" y="3574327"/>
                  <a:pt x="0" y="3433581"/>
                </a:cubicBezTo>
                <a:cubicBezTo>
                  <a:pt x="29960" y="3292835"/>
                  <a:pt x="-8303" y="2995046"/>
                  <a:pt x="0" y="2747319"/>
                </a:cubicBezTo>
                <a:cubicBezTo>
                  <a:pt x="8303" y="2499592"/>
                  <a:pt x="-23910" y="2370481"/>
                  <a:pt x="0" y="2184584"/>
                </a:cubicBezTo>
                <a:cubicBezTo>
                  <a:pt x="23910" y="1998688"/>
                  <a:pt x="21613" y="1618566"/>
                  <a:pt x="0" y="1415971"/>
                </a:cubicBezTo>
                <a:cubicBezTo>
                  <a:pt x="-21613" y="1213376"/>
                  <a:pt x="-6623" y="989162"/>
                  <a:pt x="0" y="688533"/>
                </a:cubicBezTo>
                <a:close/>
              </a:path>
              <a:path w="11602387" h="5494638" stroke="0" extrusionOk="0">
                <a:moveTo>
                  <a:pt x="0" y="688533"/>
                </a:moveTo>
                <a:cubicBezTo>
                  <a:pt x="705" y="329817"/>
                  <a:pt x="318569" y="18408"/>
                  <a:pt x="688533" y="0"/>
                </a:cubicBezTo>
                <a:cubicBezTo>
                  <a:pt x="1018586" y="2989"/>
                  <a:pt x="1087139" y="-33974"/>
                  <a:pt x="1472474" y="0"/>
                </a:cubicBezTo>
                <a:cubicBezTo>
                  <a:pt x="1857809" y="33974"/>
                  <a:pt x="1759283" y="7228"/>
                  <a:pt x="1949656" y="0"/>
                </a:cubicBezTo>
                <a:cubicBezTo>
                  <a:pt x="2140029" y="-7228"/>
                  <a:pt x="2279755" y="-7955"/>
                  <a:pt x="2426838" y="0"/>
                </a:cubicBezTo>
                <a:cubicBezTo>
                  <a:pt x="2573921" y="7955"/>
                  <a:pt x="2902653" y="10415"/>
                  <a:pt x="3210779" y="0"/>
                </a:cubicBezTo>
                <a:cubicBezTo>
                  <a:pt x="3518905" y="-10415"/>
                  <a:pt x="3510414" y="-20609"/>
                  <a:pt x="3790214" y="0"/>
                </a:cubicBezTo>
                <a:cubicBezTo>
                  <a:pt x="4070014" y="20609"/>
                  <a:pt x="4418255" y="30690"/>
                  <a:pt x="4676408" y="0"/>
                </a:cubicBezTo>
                <a:cubicBezTo>
                  <a:pt x="4934561" y="-30690"/>
                  <a:pt x="5244701" y="11901"/>
                  <a:pt x="5562603" y="0"/>
                </a:cubicBezTo>
                <a:cubicBezTo>
                  <a:pt x="5880506" y="-11901"/>
                  <a:pt x="6081881" y="-13948"/>
                  <a:pt x="6346544" y="0"/>
                </a:cubicBezTo>
                <a:cubicBezTo>
                  <a:pt x="6611207" y="13948"/>
                  <a:pt x="6722058" y="-3098"/>
                  <a:pt x="6823726" y="0"/>
                </a:cubicBezTo>
                <a:cubicBezTo>
                  <a:pt x="6925394" y="3098"/>
                  <a:pt x="7048512" y="4730"/>
                  <a:pt x="7198654" y="0"/>
                </a:cubicBezTo>
                <a:cubicBezTo>
                  <a:pt x="7348796" y="-4730"/>
                  <a:pt x="7671467" y="-29004"/>
                  <a:pt x="8084849" y="0"/>
                </a:cubicBezTo>
                <a:cubicBezTo>
                  <a:pt x="8498231" y="29004"/>
                  <a:pt x="8460434" y="16870"/>
                  <a:pt x="8766537" y="0"/>
                </a:cubicBezTo>
                <a:cubicBezTo>
                  <a:pt x="9072640" y="-16870"/>
                  <a:pt x="9117625" y="-4886"/>
                  <a:pt x="9448225" y="0"/>
                </a:cubicBezTo>
                <a:cubicBezTo>
                  <a:pt x="9778825" y="4886"/>
                  <a:pt x="9810473" y="14180"/>
                  <a:pt x="9925406" y="0"/>
                </a:cubicBezTo>
                <a:cubicBezTo>
                  <a:pt x="10040339" y="-14180"/>
                  <a:pt x="10712399" y="-37473"/>
                  <a:pt x="10913854" y="0"/>
                </a:cubicBezTo>
                <a:cubicBezTo>
                  <a:pt x="11343391" y="11181"/>
                  <a:pt x="11555000" y="292582"/>
                  <a:pt x="11602387" y="688533"/>
                </a:cubicBezTo>
                <a:cubicBezTo>
                  <a:pt x="11626608" y="863907"/>
                  <a:pt x="11613403" y="1025066"/>
                  <a:pt x="11602387" y="1292444"/>
                </a:cubicBezTo>
                <a:cubicBezTo>
                  <a:pt x="11591371" y="1559822"/>
                  <a:pt x="11621419" y="1833946"/>
                  <a:pt x="11602387" y="2061057"/>
                </a:cubicBezTo>
                <a:cubicBezTo>
                  <a:pt x="11583355" y="2288168"/>
                  <a:pt x="11571209" y="2459898"/>
                  <a:pt x="11602387" y="2788495"/>
                </a:cubicBezTo>
                <a:cubicBezTo>
                  <a:pt x="11633565" y="3117092"/>
                  <a:pt x="11599183" y="3232323"/>
                  <a:pt x="11602387" y="3433581"/>
                </a:cubicBezTo>
                <a:cubicBezTo>
                  <a:pt x="11605591" y="3634839"/>
                  <a:pt x="11607630" y="3886712"/>
                  <a:pt x="11602387" y="4037492"/>
                </a:cubicBezTo>
                <a:cubicBezTo>
                  <a:pt x="11597144" y="4188272"/>
                  <a:pt x="11571892" y="4499605"/>
                  <a:pt x="11602387" y="4806105"/>
                </a:cubicBezTo>
                <a:cubicBezTo>
                  <a:pt x="11619127" y="5167456"/>
                  <a:pt x="11267038" y="5571268"/>
                  <a:pt x="10913854" y="5494638"/>
                </a:cubicBezTo>
                <a:cubicBezTo>
                  <a:pt x="10671301" y="5503558"/>
                  <a:pt x="10258585" y="5471072"/>
                  <a:pt x="10027660" y="5494638"/>
                </a:cubicBezTo>
                <a:cubicBezTo>
                  <a:pt x="9796735" y="5518204"/>
                  <a:pt x="9511722" y="5529531"/>
                  <a:pt x="9141465" y="5494638"/>
                </a:cubicBezTo>
                <a:cubicBezTo>
                  <a:pt x="8771208" y="5459745"/>
                  <a:pt x="8764340" y="5489469"/>
                  <a:pt x="8562030" y="5494638"/>
                </a:cubicBezTo>
                <a:cubicBezTo>
                  <a:pt x="8359721" y="5499807"/>
                  <a:pt x="8340760" y="5506875"/>
                  <a:pt x="8187102" y="5494638"/>
                </a:cubicBezTo>
                <a:cubicBezTo>
                  <a:pt x="8033444" y="5482401"/>
                  <a:pt x="7906034" y="5489245"/>
                  <a:pt x="7709920" y="5494638"/>
                </a:cubicBezTo>
                <a:cubicBezTo>
                  <a:pt x="7513806" y="5500031"/>
                  <a:pt x="7370794" y="5472384"/>
                  <a:pt x="7232738" y="5494638"/>
                </a:cubicBezTo>
                <a:cubicBezTo>
                  <a:pt x="7094682" y="5516892"/>
                  <a:pt x="6746901" y="5514082"/>
                  <a:pt x="6448797" y="5494638"/>
                </a:cubicBezTo>
                <a:cubicBezTo>
                  <a:pt x="6150693" y="5475194"/>
                  <a:pt x="6212364" y="5490957"/>
                  <a:pt x="6073869" y="5494638"/>
                </a:cubicBezTo>
                <a:cubicBezTo>
                  <a:pt x="5935374" y="5498319"/>
                  <a:pt x="5818260" y="5487712"/>
                  <a:pt x="5596687" y="5494638"/>
                </a:cubicBezTo>
                <a:cubicBezTo>
                  <a:pt x="5375114" y="5501564"/>
                  <a:pt x="5018495" y="5489741"/>
                  <a:pt x="4710493" y="5494638"/>
                </a:cubicBezTo>
                <a:cubicBezTo>
                  <a:pt x="4402491" y="5499535"/>
                  <a:pt x="4518510" y="5480734"/>
                  <a:pt x="4335564" y="5494638"/>
                </a:cubicBezTo>
                <a:cubicBezTo>
                  <a:pt x="4152618" y="5508542"/>
                  <a:pt x="4063409" y="5512248"/>
                  <a:pt x="3960636" y="5494638"/>
                </a:cubicBezTo>
                <a:cubicBezTo>
                  <a:pt x="3857863" y="5477028"/>
                  <a:pt x="3678558" y="5499337"/>
                  <a:pt x="3585707" y="5494638"/>
                </a:cubicBezTo>
                <a:cubicBezTo>
                  <a:pt x="3492856" y="5489939"/>
                  <a:pt x="3233569" y="5492145"/>
                  <a:pt x="2904019" y="5494638"/>
                </a:cubicBezTo>
                <a:cubicBezTo>
                  <a:pt x="2574469" y="5497131"/>
                  <a:pt x="2433228" y="5498689"/>
                  <a:pt x="2222331" y="5494638"/>
                </a:cubicBezTo>
                <a:cubicBezTo>
                  <a:pt x="2011434" y="5490587"/>
                  <a:pt x="1686268" y="5509241"/>
                  <a:pt x="1540643" y="5494638"/>
                </a:cubicBezTo>
                <a:cubicBezTo>
                  <a:pt x="1395018" y="5480035"/>
                  <a:pt x="1026819" y="5533103"/>
                  <a:pt x="688533" y="5494638"/>
                </a:cubicBezTo>
                <a:cubicBezTo>
                  <a:pt x="328679" y="5518847"/>
                  <a:pt x="-61187" y="5215362"/>
                  <a:pt x="0" y="4806105"/>
                </a:cubicBezTo>
                <a:cubicBezTo>
                  <a:pt x="7908" y="4491725"/>
                  <a:pt x="3024" y="4429501"/>
                  <a:pt x="0" y="4119843"/>
                </a:cubicBezTo>
                <a:cubicBezTo>
                  <a:pt x="-3024" y="3810185"/>
                  <a:pt x="16921" y="3723832"/>
                  <a:pt x="0" y="3433581"/>
                </a:cubicBezTo>
                <a:cubicBezTo>
                  <a:pt x="-16921" y="3143330"/>
                  <a:pt x="4426" y="3011775"/>
                  <a:pt x="0" y="2788495"/>
                </a:cubicBezTo>
                <a:cubicBezTo>
                  <a:pt x="-4426" y="2565215"/>
                  <a:pt x="784" y="2352535"/>
                  <a:pt x="0" y="2143408"/>
                </a:cubicBezTo>
                <a:cubicBezTo>
                  <a:pt x="-784" y="1934281"/>
                  <a:pt x="25120" y="1736370"/>
                  <a:pt x="0" y="1580674"/>
                </a:cubicBezTo>
                <a:cubicBezTo>
                  <a:pt x="-25120" y="1424978"/>
                  <a:pt x="-41178" y="1004331"/>
                  <a:pt x="0" y="68853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indent="457200" algn="ctr"/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23310D-069E-D56C-19A7-592AF32B8F39}"/>
              </a:ext>
            </a:extLst>
          </p:cNvPr>
          <p:cNvGrpSpPr/>
          <p:nvPr/>
        </p:nvGrpSpPr>
        <p:grpSpPr>
          <a:xfrm>
            <a:off x="2156410" y="17351"/>
            <a:ext cx="9854357" cy="1514772"/>
            <a:chOff x="66984" y="-20700"/>
            <a:chExt cx="5146431" cy="1057441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xmlns="" id="{3FD80872-9346-E57C-BAA4-4ED60FE9D8E6}"/>
                </a:ext>
              </a:extLst>
            </p:cNvPr>
            <p:cNvSpPr/>
            <p:nvPr/>
          </p:nvSpPr>
          <p:spPr>
            <a:xfrm>
              <a:off x="199293" y="141753"/>
              <a:ext cx="4896892" cy="745109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0C33CF3-1A11-210E-AD7B-89E383A13B44}"/>
                </a:ext>
              </a:extLst>
            </p:cNvPr>
            <p:cNvSpPr txBox="1"/>
            <p:nvPr/>
          </p:nvSpPr>
          <p:spPr>
            <a:xfrm>
              <a:off x="66984" y="-20700"/>
              <a:ext cx="5146431" cy="1057441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Có thể đặt dấu ngoặc kép vào những vị trí nào trong mỗi câu sau?</a:t>
              </a:r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0402" y="132073"/>
            <a:ext cx="1444882" cy="1303340"/>
            <a:chOff x="0" y="0"/>
            <a:chExt cx="1846383" cy="17874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04" b="60251"/>
            <a:stretch/>
          </p:blipFill>
          <p:spPr>
            <a:xfrm>
              <a:off x="0" y="0"/>
              <a:ext cx="1846383" cy="1787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071DDA5-CAA8-656C-1768-316880A90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73" y="365125"/>
              <a:ext cx="1031631" cy="103163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39585" y="473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06603" y="1777165"/>
            <a:ext cx="5240571" cy="4041874"/>
            <a:chOff x="538552" y="1353847"/>
            <a:chExt cx="5240571" cy="40418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60" b="60184"/>
            <a:stretch/>
          </p:blipFill>
          <p:spPr>
            <a:xfrm>
              <a:off x="538552" y="1403685"/>
              <a:ext cx="5240571" cy="399203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465841" y="1353847"/>
              <a:ext cx="1266661" cy="1112099"/>
              <a:chOff x="7212027" y="1963222"/>
              <a:chExt cx="1266661" cy="111209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212027" y="1963222"/>
                <a:ext cx="1266661" cy="1112099"/>
              </a:xfrm>
              <a:prstGeom prst="ellipse">
                <a:avLst/>
              </a:prstGeom>
              <a:solidFill>
                <a:srgbClr val="99FF66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802"/>
              <a:stretch/>
            </p:blipFill>
            <p:spPr>
              <a:xfrm>
                <a:off x="7652937" y="2071654"/>
                <a:ext cx="539370" cy="838147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22629" y="2607971"/>
              <a:ext cx="495570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/>
                <a:t>Tài</a:t>
              </a:r>
              <a:r>
                <a:rPr lang="en-US" sz="3200" b="1" dirty="0"/>
                <a:t> </a:t>
              </a:r>
              <a:r>
                <a:rPr lang="en-US" sz="3200" b="1" dirty="0" err="1"/>
                <a:t>liệu</a:t>
              </a:r>
              <a:r>
                <a:rPr lang="en-US" sz="3200" b="1" dirty="0"/>
                <a:t> </a:t>
              </a:r>
              <a:r>
                <a:rPr lang="en-US" sz="3200" b="1" dirty="0" err="1"/>
                <a:t>Hướng</a:t>
              </a:r>
              <a:r>
                <a:rPr lang="en-US" sz="3200" b="1" dirty="0"/>
                <a:t> </a:t>
              </a:r>
              <a:r>
                <a:rPr lang="en-US" sz="3200" b="1" dirty="0" err="1"/>
                <a:t>dẫn</a:t>
              </a:r>
              <a:r>
                <a:rPr lang="en-US" sz="3200" b="1" dirty="0"/>
                <a:t> </a:t>
              </a:r>
              <a:r>
                <a:rPr lang="en-US" sz="3200" b="1" dirty="0" err="1"/>
                <a:t>trồng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chăm</a:t>
              </a:r>
              <a:r>
                <a:rPr lang="en-US" sz="3200" b="1" dirty="0"/>
                <a:t> </a:t>
              </a:r>
              <a:r>
                <a:rPr lang="en-US" sz="3200" b="1" dirty="0" err="1"/>
                <a:t>sóc</a:t>
              </a:r>
              <a:r>
                <a:rPr lang="en-US" sz="3200" b="1" dirty="0"/>
                <a:t> </a:t>
              </a:r>
              <a:r>
                <a:rPr lang="en-US" sz="3200" b="1" dirty="0" err="1"/>
                <a:t>cây</a:t>
              </a:r>
              <a:r>
                <a:rPr lang="en-US" sz="3200" b="1" dirty="0"/>
                <a:t> </a:t>
              </a:r>
              <a:r>
                <a:rPr lang="en-US" sz="3200" b="1" dirty="0" err="1"/>
                <a:t>cảnh</a:t>
              </a:r>
              <a:r>
                <a:rPr lang="en-US" sz="3200" b="1" dirty="0"/>
                <a:t>, </a:t>
              </a:r>
              <a:r>
                <a:rPr lang="en-US" sz="3200" b="1" dirty="0" err="1"/>
                <a:t>Kĩ</a:t>
              </a:r>
              <a:r>
                <a:rPr lang="en-US" sz="3200" b="1" dirty="0"/>
                <a:t> </a:t>
              </a:r>
              <a:r>
                <a:rPr lang="en-US" sz="3200" b="1" dirty="0" err="1"/>
                <a:t>thuật</a:t>
              </a:r>
              <a:r>
                <a:rPr lang="en-US" sz="3200" b="1" dirty="0"/>
                <a:t> </a:t>
              </a:r>
              <a:r>
                <a:rPr lang="en-US" sz="3200" b="1" dirty="0" err="1"/>
                <a:t>trồng</a:t>
              </a:r>
              <a:r>
                <a:rPr lang="en-US" sz="3200" b="1" dirty="0"/>
                <a:t> </a:t>
              </a:r>
              <a:r>
                <a:rPr lang="en-US" sz="3200" b="1" dirty="0" err="1"/>
                <a:t>cây</a:t>
              </a:r>
              <a:r>
                <a:rPr lang="en-US" sz="3200" b="1" dirty="0"/>
                <a:t> </a:t>
              </a:r>
              <a:r>
                <a:rPr lang="en-US" sz="3200" b="1" dirty="0" err="1"/>
                <a:t>cảnh</a:t>
              </a:r>
              <a:r>
                <a:rPr lang="en-US" sz="3200" b="1" dirty="0"/>
                <a:t>,… </a:t>
              </a:r>
              <a:r>
                <a:rPr lang="en-US" sz="3200" b="1" dirty="0" err="1"/>
                <a:t>đã</a:t>
              </a:r>
              <a:r>
                <a:rPr lang="en-US" sz="3200" b="1" dirty="0"/>
                <a:t> </a:t>
              </a:r>
              <a:r>
                <a:rPr lang="en-US" sz="3200" b="1" dirty="0" err="1"/>
                <a:t>giúp</a:t>
              </a:r>
              <a:r>
                <a:rPr lang="en-US" sz="3200" b="1" dirty="0"/>
                <a:t> </a:t>
              </a:r>
              <a:r>
                <a:rPr lang="en-US" sz="3200" b="1" dirty="0" err="1"/>
                <a:t>ông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vườn</a:t>
              </a:r>
              <a:r>
                <a:rPr lang="en-US" sz="3200" b="1" dirty="0"/>
                <a:t> </a:t>
              </a:r>
              <a:r>
                <a:rPr lang="en-US" sz="3200" b="1" dirty="0" err="1"/>
                <a:t>cây</a:t>
              </a:r>
              <a:r>
                <a:rPr lang="en-US" sz="3200" b="1" dirty="0"/>
                <a:t> </a:t>
              </a:r>
              <a:r>
                <a:rPr lang="en-US" sz="3200" b="1" dirty="0" err="1"/>
                <a:t>mà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nhiều</a:t>
              </a:r>
              <a:r>
                <a:rPr lang="en-US" sz="3200" b="1" dirty="0"/>
                <a:t> </a:t>
              </a:r>
              <a:r>
                <a:rPr lang="en-US" sz="3200" b="1" dirty="0" err="1"/>
                <a:t>người</a:t>
              </a:r>
              <a:r>
                <a:rPr lang="en-US" sz="3200" b="1" dirty="0"/>
                <a:t> </a:t>
              </a:r>
              <a:r>
                <a:rPr lang="en-US" sz="3200" b="1" dirty="0" err="1"/>
                <a:t>mong</a:t>
              </a:r>
              <a:r>
                <a:rPr lang="en-US" sz="3200" b="1" dirty="0"/>
                <a:t> </a:t>
              </a:r>
              <a:r>
                <a:rPr lang="en-US" sz="3200" b="1" dirty="0" err="1"/>
                <a:t>ước</a:t>
              </a:r>
              <a:r>
                <a:rPr lang="en-US" sz="3200" b="1" dirty="0"/>
                <a:t>.</a:t>
              </a:r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5747174" y="3107183"/>
            <a:ext cx="1046205" cy="14316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80397" y="2142122"/>
            <a:ext cx="4805000" cy="3361798"/>
            <a:chOff x="6796320" y="1833167"/>
            <a:chExt cx="4805000" cy="33617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08" t="12813" r="15152" b="18755"/>
            <a:stretch/>
          </p:blipFill>
          <p:spPr>
            <a:xfrm>
              <a:off x="6796320" y="1833167"/>
              <a:ext cx="4805000" cy="336179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14094" y="1905506"/>
              <a:ext cx="456945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/>
                <a:t>Tài</a:t>
              </a:r>
              <a:r>
                <a:rPr lang="en-US" sz="3200" b="1" dirty="0"/>
                <a:t> </a:t>
              </a:r>
              <a:r>
                <a:rPr lang="en-US" sz="3200" b="1" dirty="0" err="1"/>
                <a:t>liệu</a:t>
              </a:r>
              <a:r>
                <a:rPr lang="en-US" sz="3200" b="1" dirty="0"/>
                <a:t> </a:t>
              </a:r>
              <a:r>
                <a:rPr lang="en-US" sz="3200" b="1" i="1" dirty="0"/>
                <a:t>“</a:t>
              </a:r>
              <a:r>
                <a:rPr lang="en-US" sz="3200" b="1" i="1" dirty="0" err="1"/>
                <a:t>Hướng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dẫn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trồng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và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chăm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sóc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cây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cảnh</a:t>
              </a:r>
              <a:r>
                <a:rPr lang="en-US" sz="3200" b="1" i="1" dirty="0"/>
                <a:t>”, “</a:t>
              </a:r>
              <a:r>
                <a:rPr lang="en-US" sz="3200" b="1" i="1" dirty="0" err="1"/>
                <a:t>Kĩ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thuật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trồng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cây</a:t>
              </a:r>
              <a:r>
                <a:rPr lang="en-US" sz="3200" b="1" i="1" dirty="0"/>
                <a:t> </a:t>
              </a:r>
              <a:r>
                <a:rPr lang="en-US" sz="3200" b="1" i="1" dirty="0" err="1"/>
                <a:t>cảnh</a:t>
              </a:r>
              <a:r>
                <a:rPr lang="en-US" sz="3200" b="1" i="1" dirty="0"/>
                <a:t>”,… </a:t>
              </a:r>
              <a:r>
                <a:rPr lang="en-US" sz="3200" b="1" dirty="0" err="1"/>
                <a:t>đã</a:t>
              </a:r>
              <a:r>
                <a:rPr lang="en-US" sz="3200" b="1" dirty="0"/>
                <a:t> </a:t>
              </a:r>
              <a:r>
                <a:rPr lang="en-US" sz="3200" b="1" dirty="0" err="1"/>
                <a:t>giúp</a:t>
              </a:r>
              <a:r>
                <a:rPr lang="en-US" sz="3200" b="1" dirty="0"/>
                <a:t> </a:t>
              </a:r>
              <a:r>
                <a:rPr lang="en-US" sz="3200" b="1" dirty="0" err="1"/>
                <a:t>ông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vườn</a:t>
              </a:r>
              <a:r>
                <a:rPr lang="en-US" sz="3200" b="1" dirty="0"/>
                <a:t> </a:t>
              </a:r>
              <a:r>
                <a:rPr lang="en-US" sz="3200" b="1" dirty="0" err="1"/>
                <a:t>cây</a:t>
              </a:r>
              <a:r>
                <a:rPr lang="en-US" sz="3200" b="1" dirty="0"/>
                <a:t> </a:t>
              </a:r>
              <a:r>
                <a:rPr lang="en-US" sz="3200" b="1" dirty="0" err="1"/>
                <a:t>mà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nhiều</a:t>
              </a:r>
              <a:r>
                <a:rPr lang="en-US" sz="3200" b="1" dirty="0"/>
                <a:t> </a:t>
              </a:r>
              <a:r>
                <a:rPr lang="en-US" sz="3200" b="1" dirty="0" err="1"/>
                <a:t>người</a:t>
              </a:r>
              <a:r>
                <a:rPr lang="en-US" sz="3200" b="1" dirty="0"/>
                <a:t> </a:t>
              </a:r>
              <a:r>
                <a:rPr lang="en-US" sz="3200" b="1" dirty="0" err="1"/>
                <a:t>mong</a:t>
              </a:r>
              <a:r>
                <a:rPr lang="en-US" sz="3200" b="1" dirty="0"/>
                <a:t> </a:t>
              </a:r>
              <a:r>
                <a:rPr lang="en-US" sz="3200" b="1" dirty="0" err="1"/>
                <a:t>ước</a:t>
              </a:r>
              <a:r>
                <a:rPr lang="en-US" sz="3200" b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2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xmlns="" id="{EA85DAF2-C3BD-2332-5936-E307DBD2D442}"/>
              </a:ext>
            </a:extLst>
          </p:cNvPr>
          <p:cNvSpPr/>
          <p:nvPr/>
        </p:nvSpPr>
        <p:spPr>
          <a:xfrm>
            <a:off x="428846" y="1550998"/>
            <a:ext cx="11334308" cy="2069387"/>
          </a:xfrm>
          <a:custGeom>
            <a:avLst/>
            <a:gdLst>
              <a:gd name="connsiteX0" fmla="*/ 0 w 11334308"/>
              <a:gd name="connsiteY0" fmla="*/ 505365 h 2069387"/>
              <a:gd name="connsiteX1" fmla="*/ 505365 w 11334308"/>
              <a:gd name="connsiteY1" fmla="*/ 0 h 2069387"/>
              <a:gd name="connsiteX2" fmla="*/ 10828943 w 11334308"/>
              <a:gd name="connsiteY2" fmla="*/ 0 h 2069387"/>
              <a:gd name="connsiteX3" fmla="*/ 11334308 w 11334308"/>
              <a:gd name="connsiteY3" fmla="*/ 505365 h 2069387"/>
              <a:gd name="connsiteX4" fmla="*/ 11334308 w 11334308"/>
              <a:gd name="connsiteY4" fmla="*/ 1564022 h 2069387"/>
              <a:gd name="connsiteX5" fmla="*/ 10828943 w 11334308"/>
              <a:gd name="connsiteY5" fmla="*/ 2069387 h 2069387"/>
              <a:gd name="connsiteX6" fmla="*/ 505365 w 11334308"/>
              <a:gd name="connsiteY6" fmla="*/ 2069387 h 2069387"/>
              <a:gd name="connsiteX7" fmla="*/ 0 w 11334308"/>
              <a:gd name="connsiteY7" fmla="*/ 1564022 h 2069387"/>
              <a:gd name="connsiteX8" fmla="*/ 0 w 11334308"/>
              <a:gd name="connsiteY8" fmla="*/ 505365 h 206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308" h="2069387" fill="none" extrusionOk="0">
                <a:moveTo>
                  <a:pt x="0" y="505365"/>
                </a:moveTo>
                <a:cubicBezTo>
                  <a:pt x="-13923" y="275050"/>
                  <a:pt x="204285" y="-14767"/>
                  <a:pt x="505365" y="0"/>
                </a:cubicBezTo>
                <a:cubicBezTo>
                  <a:pt x="2086010" y="-35273"/>
                  <a:pt x="6600577" y="-144294"/>
                  <a:pt x="10828943" y="0"/>
                </a:cubicBezTo>
                <a:cubicBezTo>
                  <a:pt x="11138472" y="9260"/>
                  <a:pt x="11306304" y="202649"/>
                  <a:pt x="11334308" y="505365"/>
                </a:cubicBezTo>
                <a:cubicBezTo>
                  <a:pt x="11297666" y="645746"/>
                  <a:pt x="11376886" y="1203640"/>
                  <a:pt x="11334308" y="1564022"/>
                </a:cubicBezTo>
                <a:cubicBezTo>
                  <a:pt x="11368024" y="1817631"/>
                  <a:pt x="11144254" y="2030137"/>
                  <a:pt x="10828943" y="2069387"/>
                </a:cubicBezTo>
                <a:cubicBezTo>
                  <a:pt x="7284477" y="2146912"/>
                  <a:pt x="2046895" y="2025684"/>
                  <a:pt x="505365" y="2069387"/>
                </a:cubicBezTo>
                <a:cubicBezTo>
                  <a:pt x="201827" y="2062617"/>
                  <a:pt x="-30595" y="1842709"/>
                  <a:pt x="0" y="1564022"/>
                </a:cubicBezTo>
                <a:cubicBezTo>
                  <a:pt x="-76549" y="1294398"/>
                  <a:pt x="10534" y="849295"/>
                  <a:pt x="0" y="505365"/>
                </a:cubicBezTo>
                <a:close/>
              </a:path>
              <a:path w="11334308" h="2069387" stroke="0" extrusionOk="0">
                <a:moveTo>
                  <a:pt x="0" y="505365"/>
                </a:moveTo>
                <a:cubicBezTo>
                  <a:pt x="-13938" y="178100"/>
                  <a:pt x="217913" y="6760"/>
                  <a:pt x="505365" y="0"/>
                </a:cubicBezTo>
                <a:cubicBezTo>
                  <a:pt x="3521673" y="-95379"/>
                  <a:pt x="7303540" y="58096"/>
                  <a:pt x="10828943" y="0"/>
                </a:cubicBezTo>
                <a:cubicBezTo>
                  <a:pt x="11068172" y="-28070"/>
                  <a:pt x="11325541" y="219959"/>
                  <a:pt x="11334308" y="505365"/>
                </a:cubicBezTo>
                <a:cubicBezTo>
                  <a:pt x="11289162" y="886154"/>
                  <a:pt x="11283508" y="1300745"/>
                  <a:pt x="11334308" y="1564022"/>
                </a:cubicBezTo>
                <a:cubicBezTo>
                  <a:pt x="11343912" y="1831711"/>
                  <a:pt x="11085693" y="2047118"/>
                  <a:pt x="10828943" y="2069387"/>
                </a:cubicBezTo>
                <a:cubicBezTo>
                  <a:pt x="9350803" y="2009481"/>
                  <a:pt x="2802211" y="2151901"/>
                  <a:pt x="505365" y="2069387"/>
                </a:cubicBezTo>
                <a:cubicBezTo>
                  <a:pt x="178868" y="2081103"/>
                  <a:pt x="-28458" y="1872010"/>
                  <a:pt x="0" y="1564022"/>
                </a:cubicBezTo>
                <a:cubicBezTo>
                  <a:pt x="60495" y="1348593"/>
                  <a:pt x="-89763" y="670129"/>
                  <a:pt x="0" y="50536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1-2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ta”,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9930" y="106638"/>
            <a:ext cx="1746421" cy="1705232"/>
            <a:chOff x="4695568" y="2183027"/>
            <a:chExt cx="1746421" cy="17052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3" t="38584" r="35954" b="31277"/>
            <a:stretch/>
          </p:blipFill>
          <p:spPr>
            <a:xfrm>
              <a:off x="4695568" y="2183027"/>
              <a:ext cx="1746421" cy="17052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D33D7A-D58D-BB87-3B01-5E783D3D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6642" y="2725646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4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437203" y="831646"/>
            <a:ext cx="940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SVN-Gretoon" panose="02040603050506020204" pitchFamily="18" charset="0"/>
              </a:rPr>
              <a:t>LÀM BÀI TẬP 3 VÀO 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259968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xmlns="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8" b="60542"/>
          <a:stretch/>
        </p:blipFill>
        <p:spPr>
          <a:xfrm>
            <a:off x="1764543" y="333055"/>
            <a:ext cx="8606895" cy="6407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5A601D9-B4AE-4F97-B510-E506E9755DF5}"/>
              </a:ext>
            </a:extLst>
          </p:cNvPr>
          <p:cNvGrpSpPr/>
          <p:nvPr/>
        </p:nvGrpSpPr>
        <p:grpSpPr>
          <a:xfrm>
            <a:off x="3580604" y="1571247"/>
            <a:ext cx="4974772" cy="1075213"/>
            <a:chOff x="3761556" y="1633773"/>
            <a:chExt cx="4974772" cy="107521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86E340-9AB9-4824-A1CA-E064B32548F6}"/>
                </a:ext>
              </a:extLst>
            </p:cNvPr>
            <p:cNvSpPr txBox="1"/>
            <p:nvPr/>
          </p:nvSpPr>
          <p:spPr>
            <a:xfrm>
              <a:off x="3761556" y="1647157"/>
              <a:ext cx="497477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300" dirty="0">
                  <a:ln w="254000">
                    <a:solidFill>
                      <a:srgbClr val="CCFF99"/>
                    </a:solidFill>
                  </a:ln>
                  <a:solidFill>
                    <a:srgbClr val="FF0000"/>
                  </a:solidFill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18D4640-E98B-4583-8EDA-DD249A7FFA9C}"/>
                </a:ext>
              </a:extLst>
            </p:cNvPr>
            <p:cNvSpPr txBox="1"/>
            <p:nvPr/>
          </p:nvSpPr>
          <p:spPr>
            <a:xfrm>
              <a:off x="3761556" y="1633773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38B507AB-B8F4-4FC2-B6ED-B076AE797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75" y="3069947"/>
            <a:ext cx="390279" cy="46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5346" y="2913395"/>
            <a:ext cx="7010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Nhận</a:t>
            </a:r>
            <a:r>
              <a:rPr lang="en-US" sz="4400" b="1" dirty="0"/>
              <a:t> </a:t>
            </a:r>
            <a:r>
              <a:rPr lang="en-US" sz="4400" b="1" dirty="0" err="1"/>
              <a:t>diện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biết</a:t>
            </a:r>
            <a:r>
              <a:rPr lang="en-US" sz="4400" b="1" dirty="0"/>
              <a:t> </a:t>
            </a:r>
            <a:r>
              <a:rPr lang="en-US" sz="4400" b="1" dirty="0" err="1"/>
              <a:t>cách</a:t>
            </a:r>
            <a:r>
              <a:rPr lang="en-US" sz="4400" b="1" dirty="0"/>
              <a:t> </a:t>
            </a:r>
          </a:p>
          <a:p>
            <a:pPr algn="ctr"/>
            <a:r>
              <a:rPr lang="en-US" sz="4400" b="1" dirty="0" err="1"/>
              <a:t>sử</a:t>
            </a:r>
            <a:r>
              <a:rPr lang="en-US" sz="4400" b="1" dirty="0"/>
              <a:t> </a:t>
            </a:r>
            <a:r>
              <a:rPr lang="en-US" sz="4400" b="1" dirty="0" err="1"/>
              <a:t>dụng</a:t>
            </a:r>
            <a:r>
              <a:rPr lang="en-US" sz="4400" b="1" dirty="0"/>
              <a:t> </a:t>
            </a:r>
            <a:r>
              <a:rPr lang="en-US" sz="4400" b="1" i="1" dirty="0"/>
              <a:t>DẤU NGOẶC KÉP</a:t>
            </a:r>
          </a:p>
        </p:txBody>
      </p:sp>
    </p:spTree>
    <p:extLst>
      <p:ext uri="{BB962C8B-B14F-4D97-AF65-F5344CB8AC3E}">
        <p14:creationId xmlns:p14="http://schemas.microsoft.com/office/powerpoint/2010/main" val="195426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645888" y="2551837"/>
            <a:ext cx="5137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Apple" panose="02040603050506020204" pitchFamily="18" charset="0"/>
              </a:rPr>
              <a:t>ĐỔI BÀI CHO BẠN ĐỂ SOÁT LỖI VÀ BỔ SUNG</a:t>
            </a:r>
          </a:p>
        </p:txBody>
      </p:sp>
    </p:spTree>
    <p:extLst>
      <p:ext uri="{BB962C8B-B14F-4D97-AF65-F5344CB8AC3E}">
        <p14:creationId xmlns:p14="http://schemas.microsoft.com/office/powerpoint/2010/main" val="105722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3067" r="15124" b="54600"/>
          <a:stretch/>
        </p:blipFill>
        <p:spPr>
          <a:xfrm>
            <a:off x="763101" y="442807"/>
            <a:ext cx="10501042" cy="1826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8816" y="940442"/>
            <a:ext cx="794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SVN-Gretoon" panose="0204060305050602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88097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xmlns="" id="{EA85DAF2-C3BD-2332-5936-E307DBD2D442}"/>
              </a:ext>
            </a:extLst>
          </p:cNvPr>
          <p:cNvSpPr/>
          <p:nvPr/>
        </p:nvSpPr>
        <p:spPr>
          <a:xfrm>
            <a:off x="2293996" y="225546"/>
            <a:ext cx="7829239" cy="1409388"/>
          </a:xfrm>
          <a:custGeom>
            <a:avLst/>
            <a:gdLst>
              <a:gd name="connsiteX0" fmla="*/ 0 w 7829239"/>
              <a:gd name="connsiteY0" fmla="*/ 344187 h 1409388"/>
              <a:gd name="connsiteX1" fmla="*/ 344187 w 7829239"/>
              <a:gd name="connsiteY1" fmla="*/ 0 h 1409388"/>
              <a:gd name="connsiteX2" fmla="*/ 7485052 w 7829239"/>
              <a:gd name="connsiteY2" fmla="*/ 0 h 1409388"/>
              <a:gd name="connsiteX3" fmla="*/ 7829239 w 7829239"/>
              <a:gd name="connsiteY3" fmla="*/ 344187 h 1409388"/>
              <a:gd name="connsiteX4" fmla="*/ 7829239 w 7829239"/>
              <a:gd name="connsiteY4" fmla="*/ 1065201 h 1409388"/>
              <a:gd name="connsiteX5" fmla="*/ 7485052 w 7829239"/>
              <a:gd name="connsiteY5" fmla="*/ 1409388 h 1409388"/>
              <a:gd name="connsiteX6" fmla="*/ 344187 w 7829239"/>
              <a:gd name="connsiteY6" fmla="*/ 1409388 h 1409388"/>
              <a:gd name="connsiteX7" fmla="*/ 0 w 7829239"/>
              <a:gd name="connsiteY7" fmla="*/ 1065201 h 1409388"/>
              <a:gd name="connsiteX8" fmla="*/ 0 w 7829239"/>
              <a:gd name="connsiteY8" fmla="*/ 344187 h 140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9239" h="1409388" fill="none" extrusionOk="0">
                <a:moveTo>
                  <a:pt x="0" y="344187"/>
                </a:moveTo>
                <a:cubicBezTo>
                  <a:pt x="-5361" y="172884"/>
                  <a:pt x="138648" y="-10383"/>
                  <a:pt x="344187" y="0"/>
                </a:cubicBezTo>
                <a:cubicBezTo>
                  <a:pt x="1212860" y="-35273"/>
                  <a:pt x="4624691" y="-144294"/>
                  <a:pt x="7485052" y="0"/>
                </a:cubicBezTo>
                <a:cubicBezTo>
                  <a:pt x="7707007" y="9699"/>
                  <a:pt x="7825249" y="150734"/>
                  <a:pt x="7829239" y="344187"/>
                </a:cubicBezTo>
                <a:cubicBezTo>
                  <a:pt x="7848808" y="695526"/>
                  <a:pt x="7840523" y="709488"/>
                  <a:pt x="7829239" y="1065201"/>
                </a:cubicBezTo>
                <a:cubicBezTo>
                  <a:pt x="7846126" y="1242520"/>
                  <a:pt x="7695899" y="1386885"/>
                  <a:pt x="7485052" y="1409388"/>
                </a:cubicBezTo>
                <a:cubicBezTo>
                  <a:pt x="3967449" y="1486913"/>
                  <a:pt x="1334196" y="1365685"/>
                  <a:pt x="344187" y="1409388"/>
                </a:cubicBezTo>
                <a:cubicBezTo>
                  <a:pt x="137658" y="1404833"/>
                  <a:pt x="-14032" y="1255098"/>
                  <a:pt x="0" y="1065201"/>
                </a:cubicBezTo>
                <a:cubicBezTo>
                  <a:pt x="34941" y="887074"/>
                  <a:pt x="-8067" y="541291"/>
                  <a:pt x="0" y="344187"/>
                </a:cubicBezTo>
                <a:close/>
              </a:path>
              <a:path w="7829239" h="1409388" stroke="0" extrusionOk="0">
                <a:moveTo>
                  <a:pt x="0" y="344187"/>
                </a:moveTo>
                <a:cubicBezTo>
                  <a:pt x="-5607" y="134726"/>
                  <a:pt x="138659" y="12504"/>
                  <a:pt x="344187" y="0"/>
                </a:cubicBezTo>
                <a:cubicBezTo>
                  <a:pt x="1170853" y="-95379"/>
                  <a:pt x="5068623" y="58096"/>
                  <a:pt x="7485052" y="0"/>
                </a:cubicBezTo>
                <a:cubicBezTo>
                  <a:pt x="7672301" y="-2000"/>
                  <a:pt x="7821933" y="148848"/>
                  <a:pt x="7829239" y="344187"/>
                </a:cubicBezTo>
                <a:cubicBezTo>
                  <a:pt x="7815207" y="574729"/>
                  <a:pt x="7813394" y="790542"/>
                  <a:pt x="7829239" y="1065201"/>
                </a:cubicBezTo>
                <a:cubicBezTo>
                  <a:pt x="7848513" y="1232379"/>
                  <a:pt x="7650846" y="1385186"/>
                  <a:pt x="7485052" y="1409388"/>
                </a:cubicBezTo>
                <a:cubicBezTo>
                  <a:pt x="5590783" y="1349482"/>
                  <a:pt x="2796689" y="1491902"/>
                  <a:pt x="344187" y="1409388"/>
                </a:cubicBezTo>
                <a:cubicBezTo>
                  <a:pt x="123990" y="1416831"/>
                  <a:pt x="-3766" y="1259113"/>
                  <a:pt x="0" y="1065201"/>
                </a:cubicBezTo>
                <a:cubicBezTo>
                  <a:pt x="-35223" y="972022"/>
                  <a:pt x="-54540" y="558211"/>
                  <a:pt x="0" y="34418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1-2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ta”,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5848" y="48937"/>
            <a:ext cx="1746421" cy="1705232"/>
            <a:chOff x="4695568" y="2183027"/>
            <a:chExt cx="1746421" cy="17052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3" t="38584" r="35954" b="31277"/>
            <a:stretch/>
          </p:blipFill>
          <p:spPr>
            <a:xfrm>
              <a:off x="4695568" y="2183027"/>
              <a:ext cx="1746421" cy="17052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D33D7A-D58D-BB87-3B01-5E783D3D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6642" y="2725646"/>
              <a:ext cx="1031631" cy="103163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48639" y="1819660"/>
            <a:ext cx="11188931" cy="1480493"/>
            <a:chOff x="548639" y="1819660"/>
            <a:chExt cx="11188931" cy="1480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980"/>
            <a:stretch/>
          </p:blipFill>
          <p:spPr>
            <a:xfrm>
              <a:off x="548639" y="1819660"/>
              <a:ext cx="11188931" cy="148049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3435" y="2038209"/>
              <a:ext cx="105239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/>
                <a:t>Qua </a:t>
              </a:r>
              <a:r>
                <a:rPr lang="en-US" sz="3600" b="1" dirty="0" err="1"/>
                <a:t>bài</a:t>
              </a:r>
              <a:r>
                <a:rPr lang="en-US" sz="3600" b="1" dirty="0"/>
                <a:t> “</a:t>
              </a:r>
              <a:r>
                <a:rPr lang="en-US" sz="3600" b="1" dirty="0" err="1"/>
                <a:t>Kì</a:t>
              </a:r>
              <a:r>
                <a:rPr lang="en-US" sz="3600" b="1" dirty="0"/>
                <a:t> </a:t>
              </a:r>
              <a:r>
                <a:rPr lang="en-US" sz="3600" b="1" dirty="0" err="1"/>
                <a:t>lạ</a:t>
              </a:r>
              <a:r>
                <a:rPr lang="en-US" sz="3600" b="1" dirty="0"/>
                <a:t> </a:t>
              </a:r>
              <a:r>
                <a:rPr lang="en-US" sz="3600" b="1" dirty="0" err="1"/>
                <a:t>thế</a:t>
              </a:r>
              <a:r>
                <a:rPr lang="en-US" sz="3600" b="1" dirty="0"/>
                <a:t> </a:t>
              </a:r>
              <a:r>
                <a:rPr lang="en-US" sz="3600" b="1" dirty="0" err="1"/>
                <a:t>giới</a:t>
              </a:r>
              <a:r>
                <a:rPr lang="en-US" sz="3600" b="1" dirty="0"/>
                <a:t> </a:t>
              </a:r>
              <a:r>
                <a:rPr lang="en-US" sz="3600" b="1" dirty="0" err="1"/>
                <a:t>thực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ở Nam </a:t>
              </a:r>
              <a:r>
                <a:rPr lang="en-US" sz="3600" b="1" dirty="0" err="1"/>
                <a:t>Mỹ</a:t>
              </a:r>
              <a:r>
                <a:rPr lang="en-US" sz="3600" b="1" dirty="0"/>
                <a:t>”, </a:t>
              </a:r>
              <a:r>
                <a:rPr lang="en-US" sz="3600" b="1" dirty="0" err="1"/>
                <a:t>em</a:t>
              </a:r>
              <a:r>
                <a:rPr lang="en-US" sz="3600" b="1" dirty="0"/>
                <a:t> </a:t>
              </a:r>
              <a:r>
                <a:rPr lang="en-US" sz="3600" b="1" dirty="0" err="1"/>
                <a:t>mới</a:t>
              </a:r>
              <a:r>
                <a:rPr lang="en-US" sz="3600" b="1" dirty="0"/>
                <a:t> </a:t>
              </a:r>
              <a:r>
                <a:rPr lang="en-US" sz="3600" b="1" dirty="0" err="1"/>
                <a:t>biết</a:t>
              </a:r>
              <a:r>
                <a:rPr lang="en-US" sz="3600" b="1" dirty="0"/>
                <a:t> </a:t>
              </a:r>
              <a:r>
                <a:rPr lang="en-US" sz="3600" b="1" dirty="0" err="1"/>
                <a:t>được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nhiều</a:t>
              </a:r>
              <a:r>
                <a:rPr lang="en-US" sz="3600" b="1" dirty="0"/>
                <a:t> </a:t>
              </a:r>
              <a:r>
                <a:rPr lang="en-US" sz="3600" b="1" dirty="0" err="1"/>
                <a:t>loài</a:t>
              </a:r>
              <a:r>
                <a:rPr lang="en-US" sz="3600" b="1" dirty="0"/>
                <a:t> </a:t>
              </a:r>
              <a:r>
                <a:rPr lang="en-US" sz="3600" b="1" dirty="0" err="1"/>
                <a:t>cây</a:t>
              </a:r>
              <a:r>
                <a:rPr lang="en-US" sz="3600" b="1" dirty="0"/>
                <a:t> </a:t>
              </a:r>
              <a:r>
                <a:rPr lang="en-US" sz="3600" b="1" dirty="0" err="1"/>
                <a:t>mới</a:t>
              </a:r>
              <a:r>
                <a:rPr lang="en-US" sz="3600" b="1" dirty="0"/>
                <a:t> </a:t>
              </a:r>
              <a:r>
                <a:rPr lang="en-US" sz="3600" b="1" dirty="0" err="1"/>
                <a:t>thú</a:t>
              </a:r>
              <a:r>
                <a:rPr lang="en-US" sz="3600" b="1" dirty="0"/>
                <a:t> </a:t>
              </a:r>
              <a:r>
                <a:rPr lang="en-US" sz="3600" b="1" dirty="0" err="1"/>
                <a:t>vị</a:t>
              </a:r>
              <a:r>
                <a:rPr lang="en-US" sz="3600" b="1" dirty="0"/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8638" y="3429125"/>
            <a:ext cx="11188931" cy="1569578"/>
            <a:chOff x="548638" y="3429125"/>
            <a:chExt cx="11188931" cy="156957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127"/>
            <a:stretch/>
          </p:blipFill>
          <p:spPr>
            <a:xfrm>
              <a:off x="548638" y="3429125"/>
              <a:ext cx="11188931" cy="15695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63435" y="3665278"/>
              <a:ext cx="102903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Bài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văn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“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Đàn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chim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gáy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”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là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một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bài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văn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rất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hay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và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algn="just"/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tiêu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biểu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trong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việc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miêu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tả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 con </a:t>
              </a:r>
              <a:r>
                <a:rPr lang="en-US" sz="3600" b="1" dirty="0" err="1">
                  <a:solidFill>
                    <a:schemeClr val="bg1">
                      <a:lumMod val="95000"/>
                    </a:schemeClr>
                  </a:solidFill>
                </a:rPr>
                <a:t>vật</a:t>
              </a:r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38" y="5129685"/>
            <a:ext cx="11188931" cy="1574250"/>
            <a:chOff x="548638" y="5129685"/>
            <a:chExt cx="11188931" cy="15742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33"/>
            <a:stretch/>
          </p:blipFill>
          <p:spPr>
            <a:xfrm>
              <a:off x="548638" y="5129685"/>
              <a:ext cx="11188931" cy="15742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63434" y="5378201"/>
              <a:ext cx="10290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/>
                <a:t>Vẻ</a:t>
              </a:r>
              <a:r>
                <a:rPr lang="en-US" sz="3200" b="1" dirty="0"/>
                <a:t> </a:t>
              </a:r>
              <a:r>
                <a:rPr lang="en-US" sz="3200" b="1" dirty="0" err="1"/>
                <a:t>đẹp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Ô-</a:t>
              </a:r>
              <a:r>
                <a:rPr lang="en-US" sz="3200" b="1" dirty="0" err="1"/>
                <a:t>xtrây</a:t>
              </a:r>
              <a:r>
                <a:rPr lang="en-US" sz="3200" b="1" dirty="0"/>
                <a:t>-li-a </a:t>
              </a:r>
              <a:r>
                <a:rPr lang="en-US" sz="3200" b="1" dirty="0" err="1"/>
                <a:t>như</a:t>
              </a:r>
              <a:r>
                <a:rPr lang="en-US" sz="3200" b="1" dirty="0"/>
                <a:t> </a:t>
              </a:r>
              <a:r>
                <a:rPr lang="en-US" sz="3200" b="1" dirty="0" err="1"/>
                <a:t>được</a:t>
              </a:r>
              <a:r>
                <a:rPr lang="en-US" sz="3200" b="1" dirty="0"/>
                <a:t> </a:t>
              </a:r>
              <a:r>
                <a:rPr lang="en-US" sz="3200" b="1" dirty="0" err="1"/>
                <a:t>thu</a:t>
              </a:r>
              <a:r>
                <a:rPr lang="en-US" sz="3200" b="1" dirty="0"/>
                <a:t> </a:t>
              </a:r>
              <a:r>
                <a:rPr lang="en-US" sz="3200" b="1" dirty="0" err="1"/>
                <a:t>nhỏ</a:t>
              </a:r>
              <a:r>
                <a:rPr lang="en-US" sz="3200" b="1" dirty="0"/>
                <a:t> </a:t>
              </a:r>
              <a:r>
                <a:rPr lang="en-US" sz="3200" b="1" dirty="0" err="1"/>
                <a:t>lại</a:t>
              </a:r>
              <a:r>
                <a:rPr lang="en-US" sz="3200" b="1" dirty="0"/>
                <a:t> qua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ảnh</a:t>
              </a:r>
              <a:r>
                <a:rPr lang="en-US" sz="3200" b="1" dirty="0"/>
                <a:t> </a:t>
              </a:r>
              <a:r>
                <a:rPr lang="en-US" sz="3200" b="1" dirty="0" err="1"/>
                <a:t>nhà</a:t>
              </a:r>
              <a:r>
                <a:rPr lang="en-US" sz="3200" b="1" dirty="0"/>
                <a:t> </a:t>
              </a:r>
              <a:r>
                <a:rPr lang="en-US" sz="3200" b="1" dirty="0" err="1"/>
                <a:t>hát</a:t>
              </a:r>
              <a:r>
                <a:rPr lang="en-US" sz="3200" b="1" dirty="0"/>
                <a:t> ô-</a:t>
              </a:r>
              <a:r>
                <a:rPr lang="en-US" sz="3200" b="1" dirty="0" err="1"/>
                <a:t>pê</a:t>
              </a:r>
              <a:r>
                <a:rPr lang="en-US" sz="3200" b="1" dirty="0"/>
                <a:t>-</a:t>
              </a:r>
              <a:r>
                <a:rPr lang="en-US" sz="3200" b="1" dirty="0" err="1"/>
                <a:t>ra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bài</a:t>
              </a:r>
              <a:r>
                <a:rPr lang="en-US" sz="3200" b="1" dirty="0"/>
                <a:t> “</a:t>
              </a:r>
              <a:r>
                <a:rPr lang="en-US" sz="3200" b="1" dirty="0" err="1"/>
                <a:t>Một</a:t>
              </a:r>
              <a:r>
                <a:rPr lang="en-US" sz="3200" b="1" dirty="0"/>
                <a:t> </a:t>
              </a:r>
              <a:r>
                <a:rPr lang="en-US" sz="3200" b="1" dirty="0" err="1"/>
                <a:t>biểu</a:t>
              </a:r>
              <a:r>
                <a:rPr lang="en-US" sz="3200" b="1" dirty="0"/>
                <a:t> </a:t>
              </a:r>
              <a:r>
                <a:rPr lang="en-US" sz="3200" b="1" dirty="0" err="1"/>
                <a:t>tượng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Ô-</a:t>
              </a:r>
              <a:r>
                <a:rPr lang="en-US" sz="3200" b="1" dirty="0" err="1"/>
                <a:t>xtrây</a:t>
              </a:r>
              <a:r>
                <a:rPr lang="en-US" sz="3200" b="1" dirty="0"/>
                <a:t>-li-a”.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49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xmlns="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xmlns="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xmlns="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xmlns="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BD29382-4CA7-4204-8E7B-B44730CD996A}"/>
              </a:ext>
            </a:extLst>
          </p:cNvPr>
          <p:cNvGrpSpPr/>
          <p:nvPr/>
        </p:nvGrpSpPr>
        <p:grpSpPr>
          <a:xfrm>
            <a:off x="376095" y="-47486"/>
            <a:ext cx="7403943" cy="2373828"/>
            <a:chOff x="320129" y="-536745"/>
            <a:chExt cx="7403943" cy="394654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xmlns="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H="1">
              <a:off x="320129" y="-536745"/>
              <a:ext cx="7403943" cy="394654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4C5C7F8-7599-4339-BC87-BBFD3669D84F}"/>
                </a:ext>
              </a:extLst>
            </p:cNvPr>
            <p:cNvSpPr/>
            <p:nvPr/>
          </p:nvSpPr>
          <p:spPr>
            <a:xfrm>
              <a:off x="684834" y="-365657"/>
              <a:ext cx="5749010" cy="281426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dirty="0" err="1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lang="en-US" sz="4400" dirty="0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4400" dirty="0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just"/>
              <a:r>
                <a:rPr lang="en-US" sz="6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Apple" panose="02040603050506020204" pitchFamily="18" charset="0"/>
                  <a:cs typeface="Calibri" panose="020F0502020204030204" pitchFamily="34" charset="0"/>
                </a:rPr>
                <a:t>TÌM KIẾM NGUYÊN LIỆU</a:t>
              </a:r>
            </a:p>
          </p:txBody>
        </p:sp>
      </p:grp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369CA282-9727-D65B-C3C9-CAAEB4B8A3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xmlns="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xmlns="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xmlns="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xmlns="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BD29382-4CA7-4204-8E7B-B44730CD996A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xmlns="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4C5C7F8-7599-4339-BC87-BBFD3669D84F}"/>
                </a:ext>
              </a:extLst>
            </p:cNvPr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Các bạn cùng mình làm một ly sinh tố xoài thơm ngon nhé!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012C3C6-7506-47AB-9559-2CBF00DE6E66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xmlns="" id="{F9B3C1A5-D67A-4914-A7E0-1FC1E7840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EB89AEE-8B18-4E1F-9C90-3A5F7E26B65F}"/>
                </a:ext>
              </a:extLst>
            </p:cNvPr>
            <p:cNvSpPr/>
            <p:nvPr/>
          </p:nvSpPr>
          <p:spPr>
            <a:xfrm rot="21391225">
              <a:off x="1396300" y="316738"/>
              <a:ext cx="4473903" cy="31700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Mình đã có xoài nhưng thiếu mất sữa tươi và đá lạnh</a:t>
              </a:r>
              <a:r>
                <a:rPr lang="en-US" sz="4000" b="0" cap="none" spc="0">
                  <a:ln w="0"/>
                  <a:latin typeface="Calibri" panose="020F0502020204030204" pitchFamily="34" charset="0"/>
                  <a:cs typeface="Calibri" panose="020F0502020204030204" pitchFamily="34" charset="0"/>
                </a:rPr>
                <a:t>, các bạn giúp mình nhé!</a:t>
              </a:r>
            </a:p>
          </p:txBody>
        </p:sp>
      </p:grp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369CA282-9727-D65B-C3C9-CAAEB4B8A3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0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xmlns="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3C0E413-5E6E-4173-960E-7C07280DF086}"/>
              </a:ext>
            </a:extLst>
          </p:cNvPr>
          <p:cNvSpPr/>
          <p:nvPr/>
        </p:nvSpPr>
        <p:spPr>
          <a:xfrm>
            <a:off x="1562850" y="264164"/>
            <a:ext cx="6970793" cy="5717536"/>
          </a:xfrm>
          <a:custGeom>
            <a:avLst/>
            <a:gdLst>
              <a:gd name="connsiteX0" fmla="*/ 0 w 6970793"/>
              <a:gd name="connsiteY0" fmla="*/ 952942 h 5717536"/>
              <a:gd name="connsiteX1" fmla="*/ 952942 w 6970793"/>
              <a:gd name="connsiteY1" fmla="*/ 0 h 5717536"/>
              <a:gd name="connsiteX2" fmla="*/ 6017851 w 6970793"/>
              <a:gd name="connsiteY2" fmla="*/ 0 h 5717536"/>
              <a:gd name="connsiteX3" fmla="*/ 6970793 w 6970793"/>
              <a:gd name="connsiteY3" fmla="*/ 952942 h 5717536"/>
              <a:gd name="connsiteX4" fmla="*/ 6970793 w 6970793"/>
              <a:gd name="connsiteY4" fmla="*/ 4764594 h 5717536"/>
              <a:gd name="connsiteX5" fmla="*/ 6017851 w 6970793"/>
              <a:gd name="connsiteY5" fmla="*/ 5717536 h 5717536"/>
              <a:gd name="connsiteX6" fmla="*/ 952942 w 6970793"/>
              <a:gd name="connsiteY6" fmla="*/ 5717536 h 5717536"/>
              <a:gd name="connsiteX7" fmla="*/ 0 w 6970793"/>
              <a:gd name="connsiteY7" fmla="*/ 4764594 h 5717536"/>
              <a:gd name="connsiteX8" fmla="*/ 0 w 6970793"/>
              <a:gd name="connsiteY8" fmla="*/ 952942 h 571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5717536" fill="none" extrusionOk="0">
                <a:moveTo>
                  <a:pt x="0" y="952942"/>
                </a:moveTo>
                <a:cubicBezTo>
                  <a:pt x="473" y="439452"/>
                  <a:pt x="473992" y="79460"/>
                  <a:pt x="952942" y="0"/>
                </a:cubicBezTo>
                <a:cubicBezTo>
                  <a:pt x="3031342" y="72427"/>
                  <a:pt x="5284736" y="61419"/>
                  <a:pt x="6017851" y="0"/>
                </a:cubicBezTo>
                <a:cubicBezTo>
                  <a:pt x="6532972" y="-76922"/>
                  <a:pt x="6963455" y="424428"/>
                  <a:pt x="6970793" y="952942"/>
                </a:cubicBezTo>
                <a:cubicBezTo>
                  <a:pt x="7071669" y="1934600"/>
                  <a:pt x="6863480" y="4192283"/>
                  <a:pt x="6970793" y="4764594"/>
                </a:cubicBezTo>
                <a:cubicBezTo>
                  <a:pt x="6979947" y="5244428"/>
                  <a:pt x="6502015" y="5670306"/>
                  <a:pt x="6017851" y="5717536"/>
                </a:cubicBezTo>
                <a:cubicBezTo>
                  <a:pt x="5058697" y="5747363"/>
                  <a:pt x="2716639" y="5638230"/>
                  <a:pt x="952942" y="5717536"/>
                </a:cubicBezTo>
                <a:cubicBezTo>
                  <a:pt x="498723" y="5709388"/>
                  <a:pt x="-92619" y="5309203"/>
                  <a:pt x="0" y="4764594"/>
                </a:cubicBezTo>
                <a:cubicBezTo>
                  <a:pt x="50037" y="3291443"/>
                  <a:pt x="770" y="2520750"/>
                  <a:pt x="0" y="952942"/>
                </a:cubicBezTo>
                <a:close/>
              </a:path>
              <a:path w="6970793" h="5717536" stroke="0" extrusionOk="0">
                <a:moveTo>
                  <a:pt x="0" y="952942"/>
                </a:moveTo>
                <a:cubicBezTo>
                  <a:pt x="101278" y="454253"/>
                  <a:pt x="465145" y="80210"/>
                  <a:pt x="952942" y="0"/>
                </a:cubicBezTo>
                <a:cubicBezTo>
                  <a:pt x="2749750" y="123000"/>
                  <a:pt x="3616668" y="-96860"/>
                  <a:pt x="6017851" y="0"/>
                </a:cubicBezTo>
                <a:cubicBezTo>
                  <a:pt x="6471337" y="-55491"/>
                  <a:pt x="6979564" y="408965"/>
                  <a:pt x="6970793" y="952942"/>
                </a:cubicBezTo>
                <a:cubicBezTo>
                  <a:pt x="6973966" y="1345635"/>
                  <a:pt x="7065060" y="4165847"/>
                  <a:pt x="6970793" y="4764594"/>
                </a:cubicBezTo>
                <a:cubicBezTo>
                  <a:pt x="6907681" y="5313753"/>
                  <a:pt x="6504787" y="5711094"/>
                  <a:pt x="6017851" y="5717536"/>
                </a:cubicBezTo>
                <a:cubicBezTo>
                  <a:pt x="3789568" y="5556829"/>
                  <a:pt x="3051674" y="5757203"/>
                  <a:pt x="952942" y="5717536"/>
                </a:cubicBezTo>
                <a:cubicBezTo>
                  <a:pt x="352767" y="5702614"/>
                  <a:pt x="-25510" y="5279332"/>
                  <a:pt x="0" y="4764594"/>
                </a:cubicBezTo>
                <a:cubicBezTo>
                  <a:pt x="32216" y="3726337"/>
                  <a:pt x="57206" y="2365454"/>
                  <a:pt x="0" y="9529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Thêm dấu ngoặc kép vào câu sau cho đúng vị trí:</a:t>
            </a:r>
          </a:p>
          <a:p>
            <a:pPr algn="ctr"/>
            <a:r>
              <a:rPr lang="en-US" sz="2800"/>
              <a:t>Bài thơ Rừng mơ của nhà thơ Trần Lê Văn trong thể hiện được cái đẹp chân thật của trái mơ.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782" y="2074664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xmlns="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F01474C-AA87-DAF2-581F-1DF862451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66022"/>
            <a:ext cx="62674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/>
              <a:t>Thêm dấu ngoặc kép vào câu sau cho đúng vị trí: </a:t>
            </a:r>
            <a:r>
              <a:rPr lang="en-US" sz="3200" i="1">
                <a:solidFill>
                  <a:srgbClr val="FF0000"/>
                </a:solidFill>
              </a:rPr>
              <a:t>Bài thơ Rừng mơ của nhà thơ Trần Lê Văn thể hiện được cái đẹp chân thật của trái mơ.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70440" y="3983081"/>
            <a:ext cx="6373032" cy="1695972"/>
            <a:chOff x="1970440" y="3620150"/>
            <a:chExt cx="6373032" cy="16959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 b="86700"/>
            <a:stretch/>
          </p:blipFill>
          <p:spPr>
            <a:xfrm>
              <a:off x="1970440" y="3620150"/>
              <a:ext cx="6373032" cy="16959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94052" y="3683306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>
                  <a:solidFill>
                    <a:srgbClr val="E127C6"/>
                  </a:solidFill>
                </a:rPr>
                <a:t>Bài thơ </a:t>
              </a:r>
              <a:r>
                <a:rPr lang="en-US" sz="3200" b="1" i="1">
                  <a:solidFill>
                    <a:srgbClr val="E127C6"/>
                  </a:solidFill>
                </a:rPr>
                <a:t>“Rừng mơ” </a:t>
              </a:r>
              <a:r>
                <a:rPr lang="en-US" sz="3200">
                  <a:solidFill>
                    <a:srgbClr val="E127C6"/>
                  </a:solidFill>
                </a:rPr>
                <a:t>của nhà thơ Trần Lê Văn thể hiện được cái đẹp chân thật của trái mơ.</a:t>
              </a:r>
            </a:p>
          </p:txBody>
        </p:sp>
      </p:grpSp>
      <p:sp>
        <p:nvSpPr>
          <p:cNvPr id="9" name="Down Arrow 8"/>
          <p:cNvSpPr/>
          <p:nvPr/>
        </p:nvSpPr>
        <p:spPr>
          <a:xfrm>
            <a:off x="4381335" y="2767757"/>
            <a:ext cx="1333821" cy="971550"/>
          </a:xfrm>
          <a:prstGeom prst="downArrow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xmlns="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xmlns="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C36CB0EA-70F4-D4D1-D966-3953367866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83C0E413-5E6E-4173-960E-7C07280DF086}"/>
              </a:ext>
            </a:extLst>
          </p:cNvPr>
          <p:cNvSpPr/>
          <p:nvPr/>
        </p:nvSpPr>
        <p:spPr>
          <a:xfrm>
            <a:off x="1562850" y="264164"/>
            <a:ext cx="6970793" cy="5593711"/>
          </a:xfrm>
          <a:custGeom>
            <a:avLst/>
            <a:gdLst>
              <a:gd name="connsiteX0" fmla="*/ 0 w 6970793"/>
              <a:gd name="connsiteY0" fmla="*/ 932304 h 5593711"/>
              <a:gd name="connsiteX1" fmla="*/ 932304 w 6970793"/>
              <a:gd name="connsiteY1" fmla="*/ 0 h 5593711"/>
              <a:gd name="connsiteX2" fmla="*/ 6038489 w 6970793"/>
              <a:gd name="connsiteY2" fmla="*/ 0 h 5593711"/>
              <a:gd name="connsiteX3" fmla="*/ 6970793 w 6970793"/>
              <a:gd name="connsiteY3" fmla="*/ 932304 h 5593711"/>
              <a:gd name="connsiteX4" fmla="*/ 6970793 w 6970793"/>
              <a:gd name="connsiteY4" fmla="*/ 4661407 h 5593711"/>
              <a:gd name="connsiteX5" fmla="*/ 6038489 w 6970793"/>
              <a:gd name="connsiteY5" fmla="*/ 5593711 h 5593711"/>
              <a:gd name="connsiteX6" fmla="*/ 932304 w 6970793"/>
              <a:gd name="connsiteY6" fmla="*/ 5593711 h 5593711"/>
              <a:gd name="connsiteX7" fmla="*/ 0 w 6970793"/>
              <a:gd name="connsiteY7" fmla="*/ 4661407 h 5593711"/>
              <a:gd name="connsiteX8" fmla="*/ 0 w 6970793"/>
              <a:gd name="connsiteY8" fmla="*/ 932304 h 559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5593711" fill="none" extrusionOk="0">
                <a:moveTo>
                  <a:pt x="0" y="932304"/>
                </a:moveTo>
                <a:cubicBezTo>
                  <a:pt x="3219" y="504531"/>
                  <a:pt x="440520" y="38791"/>
                  <a:pt x="932304" y="0"/>
                </a:cubicBezTo>
                <a:cubicBezTo>
                  <a:pt x="1623144" y="72427"/>
                  <a:pt x="4694495" y="61419"/>
                  <a:pt x="6038489" y="0"/>
                </a:cubicBezTo>
                <a:cubicBezTo>
                  <a:pt x="6549815" y="-24579"/>
                  <a:pt x="6917626" y="401325"/>
                  <a:pt x="6970793" y="932304"/>
                </a:cubicBezTo>
                <a:cubicBezTo>
                  <a:pt x="7071669" y="2015474"/>
                  <a:pt x="6863480" y="3158198"/>
                  <a:pt x="6970793" y="4661407"/>
                </a:cubicBezTo>
                <a:cubicBezTo>
                  <a:pt x="6985903" y="5099616"/>
                  <a:pt x="6531257" y="5568904"/>
                  <a:pt x="6038489" y="5593711"/>
                </a:cubicBezTo>
                <a:cubicBezTo>
                  <a:pt x="3880941" y="5623538"/>
                  <a:pt x="3424520" y="5514405"/>
                  <a:pt x="932304" y="5593711"/>
                </a:cubicBezTo>
                <a:cubicBezTo>
                  <a:pt x="431672" y="5592098"/>
                  <a:pt x="-72037" y="5190549"/>
                  <a:pt x="0" y="4661407"/>
                </a:cubicBezTo>
                <a:cubicBezTo>
                  <a:pt x="50037" y="4177932"/>
                  <a:pt x="770" y="2269969"/>
                  <a:pt x="0" y="932304"/>
                </a:cubicBezTo>
                <a:close/>
              </a:path>
              <a:path w="6970793" h="5593711" stroke="0" extrusionOk="0">
                <a:moveTo>
                  <a:pt x="0" y="932304"/>
                </a:moveTo>
                <a:cubicBezTo>
                  <a:pt x="25112" y="424252"/>
                  <a:pt x="432641" y="31739"/>
                  <a:pt x="932304" y="0"/>
                </a:cubicBezTo>
                <a:cubicBezTo>
                  <a:pt x="2452563" y="123000"/>
                  <a:pt x="4457336" y="-96860"/>
                  <a:pt x="6038489" y="0"/>
                </a:cubicBezTo>
                <a:cubicBezTo>
                  <a:pt x="6522954" y="-23193"/>
                  <a:pt x="6986405" y="385933"/>
                  <a:pt x="6970793" y="932304"/>
                </a:cubicBezTo>
                <a:cubicBezTo>
                  <a:pt x="6973966" y="2394057"/>
                  <a:pt x="7065060" y="3159022"/>
                  <a:pt x="6970793" y="4661407"/>
                </a:cubicBezTo>
                <a:cubicBezTo>
                  <a:pt x="6891928" y="5204875"/>
                  <a:pt x="6462635" y="5578859"/>
                  <a:pt x="6038489" y="5593711"/>
                </a:cubicBezTo>
                <a:cubicBezTo>
                  <a:pt x="4776059" y="5433004"/>
                  <a:pt x="1570553" y="5633378"/>
                  <a:pt x="932304" y="5593711"/>
                </a:cubicBezTo>
                <a:cubicBezTo>
                  <a:pt x="372544" y="5584650"/>
                  <a:pt x="-25802" y="5164615"/>
                  <a:pt x="0" y="4661407"/>
                </a:cubicBezTo>
                <a:cubicBezTo>
                  <a:pt x="32216" y="4132459"/>
                  <a:pt x="57206" y="2217951"/>
                  <a:pt x="0" y="9323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Thêm dấu ngoặc kép vào câu sau cho đúng vị trí:</a:t>
            </a:r>
          </a:p>
          <a:p>
            <a:pPr algn="ctr"/>
            <a:r>
              <a:rPr lang="en-US" sz="2800"/>
              <a:t>Bài thơ Rừng mơ của nhà thơ Trần Lê Văn trong thể hiện được cái đẹp chân thật của trái mơ.</a:t>
            </a:r>
          </a:p>
        </p:txBody>
      </p:sp>
      <p:pic>
        <p:nvPicPr>
          <p:cNvPr id="7" name="Picture 6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xmlns="" id="{76DCAA7A-B911-1956-991C-E2BCEA20E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17" y="2949540"/>
            <a:ext cx="2261109" cy="2261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0246" y="46602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/>
              <a:t>Nhận xét dấu ngoặc kép được sử dụng trong câu sau và sửa lại cho đúng: </a:t>
            </a:r>
            <a:r>
              <a:rPr lang="en-US" sz="3200" i="1">
                <a:solidFill>
                  <a:srgbClr val="FF0000"/>
                </a:solidFill>
              </a:rPr>
              <a:t>“Nguyễn Du” là một đại thi hào của dân tộc “Việt Nam” ta, ông nổi tiếng với tác phẩm Truyện Kiều.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21425" y="4080944"/>
            <a:ext cx="6373032" cy="1695972"/>
            <a:chOff x="1970440" y="3620150"/>
            <a:chExt cx="6373032" cy="16959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 b="86700"/>
            <a:stretch/>
          </p:blipFill>
          <p:spPr>
            <a:xfrm>
              <a:off x="1970440" y="3620150"/>
              <a:ext cx="6373032" cy="169597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94052" y="3683306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i="1">
                  <a:solidFill>
                    <a:srgbClr val="E127C6"/>
                  </a:solidFill>
                </a:rPr>
                <a:t>Nguyễn Du là một đại thi hào của dân tộc Việt Nam ta, ông nổi tiếng với tác phẩm “Truyện Kiều”.</a:t>
              </a: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4505325" y="3015673"/>
            <a:ext cx="1333821" cy="97155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xmlns="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xmlns="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>
            <a:extLst>
              <a:ext uri="{FF2B5EF4-FFF2-40B4-BE49-F238E27FC236}">
                <a16:creationId xmlns:a16="http://schemas.microsoft.com/office/drawing/2014/main" xmlns="" id="{D069C438-A623-4F44-A6A3-B47F6083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>
            <a:extLst>
              <a:ext uri="{FF2B5EF4-FFF2-40B4-BE49-F238E27FC236}">
                <a16:creationId xmlns:a16="http://schemas.microsoft.com/office/drawing/2014/main" xmlns="" id="{C0F80D72-CE25-43F1-849A-55959C09A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AB4ED0A6-C20A-5B19-BC4E-AA8554CE2D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68" y="-359638"/>
            <a:ext cx="1771563" cy="17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2CF995AE-A24A-4475-82AC-142F9213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481C7C-ACFC-2528-E4EF-5DEE65C1D5DA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44A9DA0-9C28-AF68-7DF7-6C16ED82B14B}"/>
              </a:ext>
            </a:extLst>
          </p:cNvPr>
          <p:cNvGrpSpPr/>
          <p:nvPr/>
        </p:nvGrpSpPr>
        <p:grpSpPr>
          <a:xfrm>
            <a:off x="3563433" y="400756"/>
            <a:ext cx="4974772" cy="1107996"/>
            <a:chOff x="3608614" y="0"/>
            <a:chExt cx="4974772" cy="1107996"/>
          </a:xfrm>
        </p:grpSpPr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xmlns="" id="{258B65AA-9664-856A-9EB8-C342F7FF7A37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xmlns="" id="{D36515C3-228C-CBF9-E63C-E12E05855093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DẶN DÒ</a:t>
              </a:r>
            </a:p>
          </p:txBody>
        </p:sp>
      </p:grpSp>
      <p:sp>
        <p:nvSpPr>
          <p:cNvPr id="12" name="TextBox 34">
            <a:extLst>
              <a:ext uri="{FF2B5EF4-FFF2-40B4-BE49-F238E27FC236}">
                <a16:creationId xmlns:a16="http://schemas.microsoft.com/office/drawing/2014/main" xmlns="" id="{708F51C4-8F94-5ADC-841E-29566372BA3F}"/>
              </a:ext>
            </a:extLst>
          </p:cNvPr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8D9DFC-0B9F-7FAF-D9BF-90D939EB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14" name="TextBox 36">
            <a:extLst>
              <a:ext uri="{FF2B5EF4-FFF2-40B4-BE49-F238E27FC236}">
                <a16:creationId xmlns:a16="http://schemas.microsoft.com/office/drawing/2014/main" xmlns="" id="{CEC06457-FD82-6DBC-5F17-41D803B6C86A}"/>
              </a:ext>
            </a:extLst>
          </p:cNvPr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5BBB2E-B2F7-229C-EC1A-2ACE7CF0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xmlns="" id="{6B8B9607-DED3-70D7-41AB-B8731830E04B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8E4764-5EF3-0748-223B-2A5B8640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18" name="TextBox 40">
            <a:extLst>
              <a:ext uri="{FF2B5EF4-FFF2-40B4-BE49-F238E27FC236}">
                <a16:creationId xmlns:a16="http://schemas.microsoft.com/office/drawing/2014/main" xmlns="" id="{779F19BE-B6CA-B708-50BA-784DB815CAA7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B6F0067-502C-9AE8-2219-F56F47F6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27650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xmlns="" id="{E990D7B2-47AD-4804-8126-299E2E00A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7000" r="90000">
                        <a14:foregroundMark x1="8188" y1="61083" x2="8313" y2="70833"/>
                        <a14:foregroundMark x1="8313" y1="70833" x2="8688" y2="71750"/>
                        <a14:foregroundMark x1="8000" y1="77583" x2="7000" y2="71583"/>
                        <a14:foregroundMark x1="13688" y1="52417" x2="23000" y2="48000"/>
                        <a14:foregroundMark x1="17688" y1="50667" x2="17688" y2="50667"/>
                        <a14:foregroundMark x1="17188" y1="50250" x2="17188" y2="50250"/>
                        <a14:foregroundMark x1="17813" y1="49583" x2="19500" y2="49083"/>
                        <a14:foregroundMark x1="21500" y1="25750" x2="23813" y2="24000"/>
                        <a14:foregroundMark x1="22188" y1="23750" x2="24000" y2="22667"/>
                        <a14:foregroundMark x1="33313" y1="26417" x2="37250" y2="32917"/>
                        <a14:foregroundMark x1="37250" y1="32917" x2="37500" y2="33750"/>
                        <a14:foregroundMark x1="27500" y1="18000" x2="28313" y2="18250"/>
                        <a14:foregroundMark x1="28813" y1="18417" x2="31313" y2="20417"/>
                        <a14:foregroundMark x1="32688" y1="20917" x2="36313" y2="22917"/>
                        <a14:foregroundMark x1="36500" y1="23333" x2="34688" y2="21583"/>
                        <a14:foregroundMark x1="33688" y1="21333" x2="32500" y2="20917"/>
                        <a14:foregroundMark x1="33188" y1="20917" x2="34188" y2="21083"/>
                        <a14:foregroundMark x1="27000" y1="17750" x2="26687" y2="20250"/>
                        <a14:foregroundMark x1="37688" y1="36667" x2="37688" y2="36667"/>
                        <a14:foregroundMark x1="42313" y1="92667" x2="42000" y2="90250"/>
                        <a14:foregroundMark x1="34688" y1="52250" x2="37188" y2="56000"/>
                        <a14:foregroundMark x1="41688" y1="48000" x2="45313" y2="53083"/>
                        <a14:foregroundMark x1="38313" y1="45750" x2="32500" y2="44250"/>
                        <a14:foregroundMark x1="32188" y1="43583" x2="36688" y2="45333"/>
                        <a14:foregroundMark x1="22500" y1="47083" x2="20688" y2="48250"/>
                        <a14:foregroundMark x1="23188" y1="88667" x2="23188" y2="88667"/>
                        <a14:foregroundMark x1="55188" y1="66000" x2="55188" y2="66000"/>
                        <a14:backgroundMark x1="51313" y1="44667" x2="57813" y2="59583"/>
                        <a14:backgroundMark x1="56117" y1="68250" x2="56188" y2="70417"/>
                        <a14:backgroundMark x1="56057" y1="66417" x2="56117" y2="68250"/>
                        <a14:backgroundMark x1="55000" y1="67750" x2="56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46" r="43333"/>
          <a:stretch/>
        </p:blipFill>
        <p:spPr bwMode="auto">
          <a:xfrm>
            <a:off x="7179759" y="1383543"/>
            <a:ext cx="4682059" cy="51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3AB35392-FEDF-43C9-A6D6-0498144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xmlns="" id="{7AF28AA5-0615-C7B1-E539-5BE2D4900AFB}"/>
              </a:ext>
            </a:extLst>
          </p:cNvPr>
          <p:cNvGrpSpPr/>
          <p:nvPr/>
        </p:nvGrpSpPr>
        <p:grpSpPr>
          <a:xfrm>
            <a:off x="2826581" y="117991"/>
            <a:ext cx="6260928" cy="3702240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EE4B98E9-65F3-0778-2FDA-65A619B56AB9}"/>
              </a:ext>
            </a:extLst>
          </p:cNvPr>
          <p:cNvSpPr/>
          <p:nvPr/>
        </p:nvSpPr>
        <p:spPr>
          <a:xfrm>
            <a:off x="9528185" y="242118"/>
            <a:ext cx="2207314" cy="1463569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5" name="Graphic 12">
            <a:extLst>
              <a:ext uri="{FF2B5EF4-FFF2-40B4-BE49-F238E27FC236}">
                <a16:creationId xmlns:a16="http://schemas.microsoft.com/office/drawing/2014/main" xmlns="" id="{6B914999-863F-8BCE-79E7-19DB4F1B184F}"/>
              </a:ext>
            </a:extLst>
          </p:cNvPr>
          <p:cNvGrpSpPr/>
          <p:nvPr/>
        </p:nvGrpSpPr>
        <p:grpSpPr>
          <a:xfrm>
            <a:off x="8521331" y="994600"/>
            <a:ext cx="565548" cy="597654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1B2E63D4-525E-9C68-25EA-85D4992D4EC0}"/>
              </a:ext>
            </a:extLst>
          </p:cNvPr>
          <p:cNvSpPr txBox="1"/>
          <p:nvPr/>
        </p:nvSpPr>
        <p:spPr>
          <a:xfrm>
            <a:off x="3431837" y="923368"/>
            <a:ext cx="511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Tạm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biệt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hẹn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gặp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lại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8674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xmlns="" id="{CD8D8DE5-01AE-4493-84D9-16C605230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92" b="92431" l="2188" r="71667">
                        <a14:foregroundMark x1="2344" y1="40903" x2="5625" y2="57986"/>
                        <a14:foregroundMark x1="5625" y1="57986" x2="6979" y2="60903"/>
                        <a14:foregroundMark x1="2188" y1="46875" x2="2500" y2="50417"/>
                        <a14:foregroundMark x1="29167" y1="82639" x2="31667" y2="79097"/>
                        <a14:foregroundMark x1="48490" y1="71111" x2="49323" y2="75764"/>
                        <a14:foregroundMark x1="26510" y1="77361" x2="31563" y2="73611"/>
                        <a14:foregroundMark x1="31563" y1="73611" x2="32500" y2="73333"/>
                        <a14:foregroundMark x1="38490" y1="47569" x2="39323" y2="63125"/>
                        <a14:foregroundMark x1="47813" y1="47778" x2="46667" y2="51806"/>
                        <a14:foregroundMark x1="47615" y1="46667" x2="47344" y2="48472"/>
                        <a14:foregroundMark x1="47813" y1="45347" x2="47615" y2="46667"/>
                        <a14:foregroundMark x1="48854" y1="46667" x2="48854" y2="46667"/>
                        <a14:foregroundMark x1="48854" y1="46667" x2="48854" y2="46667"/>
                        <a14:foregroundMark x1="49844" y1="48194" x2="48854" y2="48681"/>
                        <a14:backgroundMark x1="313" y1="49097" x2="1146" y2="62431"/>
                        <a14:backgroundMark x1="48177" y1="46667" x2="48177" y2="46667"/>
                        <a14:backgroundMark x1="49010" y1="47986" x2="49010" y2="4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2" r="20334"/>
          <a:stretch/>
        </p:blipFill>
        <p:spPr bwMode="auto">
          <a:xfrm>
            <a:off x="-4453423" y="241080"/>
            <a:ext cx="6717959" cy="47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48148E-6 L 0.43216 0.34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6"/>
            <a:ext cx="12192000" cy="684547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>
          <a:xfrm>
            <a:off x="6586027" y="4139422"/>
            <a:ext cx="4992490" cy="2706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B311C8-DA30-6CB7-8E30-B75B3D73FFFE}"/>
              </a:ext>
            </a:extLst>
          </p:cNvPr>
          <p:cNvSpPr txBox="1"/>
          <p:nvPr/>
        </p:nvSpPr>
        <p:spPr>
          <a:xfrm>
            <a:off x="5640572" y="1264602"/>
            <a:ext cx="68833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TM Showcard" panose="02040603050506020204" pitchFamily="18" charset="0"/>
              </a:rPr>
              <a:t>NHẬN DIỆN </a:t>
            </a:r>
          </a:p>
          <a:p>
            <a:pPr algn="ctr"/>
            <a:r>
              <a:rPr lang="en-US" sz="62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TM Showcard" panose="02040603050506020204" pitchFamily="18" charset="0"/>
              </a:rPr>
              <a:t>DẤU NGOẶC KÉP</a:t>
            </a:r>
          </a:p>
        </p:txBody>
      </p:sp>
    </p:spTree>
    <p:extLst>
      <p:ext uri="{BB962C8B-B14F-4D97-AF65-F5344CB8AC3E}">
        <p14:creationId xmlns:p14="http://schemas.microsoft.com/office/powerpoint/2010/main" val="296891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0CB00E-36AE-495A-918A-46C56228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04F8F74-B669-4E82-8EA0-C3BFC59EC1B6}"/>
              </a:ext>
            </a:extLst>
          </p:cNvPr>
          <p:cNvGrpSpPr/>
          <p:nvPr/>
        </p:nvGrpSpPr>
        <p:grpSpPr>
          <a:xfrm>
            <a:off x="-2" y="-209306"/>
            <a:ext cx="12192001" cy="7067305"/>
            <a:chOff x="-2" y="-209306"/>
            <a:chExt cx="12192001" cy="7067305"/>
          </a:xfrm>
        </p:grpSpPr>
        <p:pic>
          <p:nvPicPr>
            <p:cNvPr id="21" name="Picture 2" descr="Free download Cartoon Wallpaper Children Games 3 Wallpaper [1600x1200] for  your Desktop, Mobile &amp; Tablet | Explore 76+ Free Wallpaper Cartoons | Funny  Cartoon Wallpaper, Cartoon Wallpaper, Free Cartoon Wallpaper and  Screensavers">
              <a:extLst>
                <a:ext uri="{FF2B5EF4-FFF2-40B4-BE49-F238E27FC236}">
                  <a16:creationId xmlns:a16="http://schemas.microsoft.com/office/drawing/2014/main" xmlns="" id="{C67CF58D-C57D-445C-8DEC-1314CD010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24" b="99512" l="391" r="99063">
                          <a14:foregroundMark x1="391" y1="63574" x2="12812" y2="94629"/>
                          <a14:foregroundMark x1="12812" y1="94629" x2="88906" y2="72559"/>
                          <a14:foregroundMark x1="88906" y1="72559" x2="90156" y2="71582"/>
                          <a14:foregroundMark x1="90156" y1="71582" x2="54922" y2="94922"/>
                          <a14:foregroundMark x1="54922" y1="94922" x2="34141" y2="96680"/>
                          <a14:foregroundMark x1="4688" y1="96484" x2="15156" y2="99707"/>
                          <a14:foregroundMark x1="15156" y1="99707" x2="44063" y2="98145"/>
                          <a14:foregroundMark x1="44063" y1="98145" x2="46953" y2="96191"/>
                          <a14:foregroundMark x1="27969" y1="95508" x2="50547" y2="92188"/>
                          <a14:foregroundMark x1="1641" y1="99121" x2="8750" y2="99512"/>
                          <a14:foregroundMark x1="92344" y1="55566" x2="78281" y2="71680"/>
                          <a14:foregroundMark x1="78281" y1="71680" x2="78281" y2="71777"/>
                          <a14:foregroundMark x1="88594" y1="36621" x2="96797" y2="53125"/>
                          <a14:foregroundMark x1="96797" y1="53125" x2="97266" y2="58203"/>
                          <a14:foregroundMark x1="98359" y1="54883" x2="95938" y2="71484"/>
                          <a14:foregroundMark x1="95938" y1="71484" x2="95703" y2="71777"/>
                          <a14:foregroundMark x1="91797" y1="20215" x2="98516" y2="12695"/>
                          <a14:foregroundMark x1="87188" y1="11816" x2="97656" y2="9082"/>
                          <a14:foregroundMark x1="79297" y1="12695" x2="99063" y2="7324"/>
                          <a14:foregroundMark x1="16250" y1="63965" x2="27578" y2="75977"/>
                          <a14:foregroundMark x1="27578" y1="49512" x2="41797" y2="48633"/>
                          <a14:foregroundMark x1="41797" y1="48633" x2="42344" y2="486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85666"/>
            <a:stretch/>
          </p:blipFill>
          <p:spPr bwMode="auto">
            <a:xfrm flipH="1">
              <a:off x="6815951" y="3810000"/>
              <a:ext cx="5376048" cy="303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2" name="Picture 2" descr="Free download Cartoon Wallpaper Children Games 3 Wallpaper [1600x1200] for  your Desktop, Mobile &amp; Tablet | Explore 76+ Free Wallpaper Cartoons | Funny  Cartoon Wallpaper, Cartoon Wallpaper, Free Cartoon Wallpaper and  Screensavers">
              <a:extLst>
                <a:ext uri="{FF2B5EF4-FFF2-40B4-BE49-F238E27FC236}">
                  <a16:creationId xmlns:a16="http://schemas.microsoft.com/office/drawing/2014/main" xmlns="" id="{5295AFF5-6E58-4DB4-8594-2DB4ED901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24" b="99512" l="391" r="99063">
                          <a14:foregroundMark x1="391" y1="63574" x2="12812" y2="94629"/>
                          <a14:foregroundMark x1="12812" y1="94629" x2="88906" y2="72559"/>
                          <a14:foregroundMark x1="88906" y1="72559" x2="90156" y2="71582"/>
                          <a14:foregroundMark x1="90156" y1="71582" x2="54922" y2="94922"/>
                          <a14:foregroundMark x1="54922" y1="94922" x2="34141" y2="96680"/>
                          <a14:foregroundMark x1="4688" y1="96484" x2="15156" y2="99707"/>
                          <a14:foregroundMark x1="15156" y1="99707" x2="44063" y2="98145"/>
                          <a14:foregroundMark x1="44063" y1="98145" x2="46953" y2="96191"/>
                          <a14:foregroundMark x1="27969" y1="95508" x2="50547" y2="92188"/>
                          <a14:foregroundMark x1="1641" y1="99121" x2="8750" y2="99512"/>
                          <a14:foregroundMark x1="92344" y1="55566" x2="78281" y2="71680"/>
                          <a14:foregroundMark x1="78281" y1="71680" x2="78281" y2="71777"/>
                          <a14:foregroundMark x1="88594" y1="36621" x2="96797" y2="53125"/>
                          <a14:foregroundMark x1="96797" y1="53125" x2="97266" y2="58203"/>
                          <a14:foregroundMark x1="98359" y1="54883" x2="95938" y2="71484"/>
                          <a14:foregroundMark x1="95938" y1="71484" x2="95703" y2="71777"/>
                          <a14:foregroundMark x1="91797" y1="20215" x2="98516" y2="12695"/>
                          <a14:foregroundMark x1="87188" y1="11816" x2="97656" y2="9082"/>
                          <a14:foregroundMark x1="79297" y1="12695" x2="99063" y2="7324"/>
                          <a14:foregroundMark x1="16250" y1="63965" x2="27578" y2="75977"/>
                          <a14:foregroundMark x1="27578" y1="49512" x2="41797" y2="48633"/>
                          <a14:foregroundMark x1="41797" y1="48633" x2="42344" y2="486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" y="-209306"/>
              <a:ext cx="6824407" cy="7067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9C30AFC2-A117-AFE9-D2ED-3C15848CCE21}"/>
              </a:ext>
            </a:extLst>
          </p:cNvPr>
          <p:cNvSpPr/>
          <p:nvPr/>
        </p:nvSpPr>
        <p:spPr>
          <a:xfrm>
            <a:off x="1819881" y="203443"/>
            <a:ext cx="9992139" cy="844722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528" y="0"/>
            <a:ext cx="1755353" cy="1392601"/>
            <a:chOff x="326282" y="1090081"/>
            <a:chExt cx="2261062" cy="22610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21" b="60037"/>
            <a:stretch/>
          </p:blipFill>
          <p:spPr>
            <a:xfrm>
              <a:off x="326282" y="1090081"/>
              <a:ext cx="2261062" cy="22610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C61157-B00D-F602-AB55-D85D5BD3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506" y="1583467"/>
              <a:ext cx="1031630" cy="126000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3"/>
          <a:stretch/>
        </p:blipFill>
        <p:spPr>
          <a:xfrm>
            <a:off x="64527" y="1103923"/>
            <a:ext cx="12127472" cy="58538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5349" y="2337852"/>
            <a:ext cx="109910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400"/>
              <a:t>Cuốn sách “Vừa đi đường vừa kể chuyện” ghi lại một số mẩu chuyện về cuộc đời hoạt động cách mạng của Bác Hồ.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400"/>
              <a:t>Bài thơ “Vàm Cỏ Đông” của nhà thơ Hoài Vũ đã được phổ nhạc.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400"/>
              <a:t>Hôm nay, chúng em học hát bài “Về miền cổ tích” của nhạc sĩ Lê Phú Hải.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400"/>
              <a:t>Tài liệu “Giúp em chăm sóc thú nuôi” rất bổ ích.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0049" y="1138996"/>
            <a:ext cx="9470326" cy="1163783"/>
            <a:chOff x="1150049" y="1138996"/>
            <a:chExt cx="9470326" cy="11637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2" t="39376" r="29752" b="40055"/>
            <a:stretch/>
          </p:blipFill>
          <p:spPr>
            <a:xfrm>
              <a:off x="1438101" y="1138996"/>
              <a:ext cx="9182274" cy="11637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97822" y="1425617"/>
              <a:ext cx="8186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</a:rPr>
                <a:t>Tìm các từ ngữ được đặt trong dấu ngoặc kép: 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150049" y="1309514"/>
              <a:ext cx="947772" cy="842574"/>
              <a:chOff x="939339" y="897774"/>
              <a:chExt cx="1158482" cy="111261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939339" y="897774"/>
                <a:ext cx="1158482" cy="1112617"/>
              </a:xfrm>
              <a:prstGeom prst="ellipse">
                <a:avLst/>
              </a:prstGeom>
              <a:solidFill>
                <a:srgbClr val="FFFF00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760" b="59743"/>
              <a:stretch/>
            </p:blipFill>
            <p:spPr>
              <a:xfrm>
                <a:off x="1109702" y="1032494"/>
                <a:ext cx="780126" cy="8317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6337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93"/>
          <a:stretch/>
        </p:blipFill>
        <p:spPr>
          <a:xfrm>
            <a:off x="174566" y="282633"/>
            <a:ext cx="5553470" cy="3165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7" b="68852"/>
          <a:stretch/>
        </p:blipFill>
        <p:spPr>
          <a:xfrm>
            <a:off x="5767646" y="423948"/>
            <a:ext cx="6051666" cy="5926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3"/>
          <a:stretch/>
        </p:blipFill>
        <p:spPr>
          <a:xfrm>
            <a:off x="6916189" y="1260073"/>
            <a:ext cx="4522124" cy="3900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123" y="1260073"/>
            <a:ext cx="5440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Apple" panose="020406030505060202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6631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3067" r="15124" b="54600"/>
          <a:stretch/>
        </p:blipFill>
        <p:spPr>
          <a:xfrm>
            <a:off x="763101" y="442807"/>
            <a:ext cx="10501042" cy="1826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8816" y="940442"/>
            <a:ext cx="794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SVN-Gretoon" panose="0204060305050602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2429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27" b="59960"/>
          <a:stretch/>
        </p:blipFill>
        <p:spPr>
          <a:xfrm>
            <a:off x="335022" y="2132101"/>
            <a:ext cx="11774600" cy="4725899"/>
          </a:xfrm>
          <a:prstGeom prst="rect">
            <a:avLst/>
          </a:prstGeom>
        </p:spPr>
      </p:pic>
      <p:sp>
        <p:nvSpPr>
          <p:cNvPr id="9" name="Rectangle: Rounded Corners 52">
            <a:extLst>
              <a:ext uri="{FF2B5EF4-FFF2-40B4-BE49-F238E27FC236}">
                <a16:creationId xmlns:a16="http://schemas.microsoft.com/office/drawing/2014/main" xmlns="" id="{9C30AFC2-A117-AFE9-D2ED-3C15848CCE21}"/>
              </a:ext>
            </a:extLst>
          </p:cNvPr>
          <p:cNvSpPr/>
          <p:nvPr/>
        </p:nvSpPr>
        <p:spPr>
          <a:xfrm>
            <a:off x="1819881" y="203443"/>
            <a:ext cx="9992139" cy="844722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câu sau và thực hiện yêu cầu: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528" y="0"/>
            <a:ext cx="1755353" cy="1392601"/>
            <a:chOff x="326282" y="1090081"/>
            <a:chExt cx="2261062" cy="22610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21" b="60037"/>
            <a:stretch/>
          </p:blipFill>
          <p:spPr>
            <a:xfrm>
              <a:off x="326282" y="1090081"/>
              <a:ext cx="2261062" cy="22610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0C61157-B00D-F602-AB55-D85D5BD3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506" y="1583467"/>
              <a:ext cx="1031630" cy="126000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91978" y="2481484"/>
            <a:ext cx="11120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Các từ ngữ được đặt trong dấu ngoặc kép: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200">
                <a:solidFill>
                  <a:schemeClr val="bg1"/>
                </a:solidFill>
              </a:rPr>
              <a:t>Cuốn sách “Vừa đi đường vừa kể chuyện” ghi lại một số mẩu chuyện về cuộc đời hoạt động cách mạng của Bác Hồ.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endParaRPr lang="en-US" sz="3200">
              <a:solidFill>
                <a:schemeClr val="bg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"/>
            </a:pPr>
            <a:endParaRPr lang="en-US" sz="3200">
              <a:solidFill>
                <a:schemeClr val="bg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en-US" sz="3200">
                <a:solidFill>
                  <a:schemeClr val="bg1"/>
                </a:solidFill>
              </a:rPr>
              <a:t>Bài thơ “Vàm Cỏ Đông” của nhà thơ Hoài Vũ đã được phổ nhạc.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endParaRPr lang="en-US" sz="3200">
              <a:solidFill>
                <a:schemeClr val="bg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"/>
            </a:pPr>
            <a:endParaRPr lang="en-US" sz="3200">
              <a:solidFill>
                <a:schemeClr val="bg1"/>
              </a:solidFill>
            </a:endParaRPr>
          </a:p>
          <a:p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1978" y="4099657"/>
            <a:ext cx="5033319" cy="748290"/>
            <a:chOff x="749643" y="3995351"/>
            <a:chExt cx="5502356" cy="74829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749643" y="3995351"/>
              <a:ext cx="5502356" cy="74829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4416" y="4070723"/>
              <a:ext cx="4995406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</a:rPr>
                <a:t>“Vừa đi đường vừa kể chuyện”</a:t>
              </a:r>
            </a:p>
          </p:txBody>
        </p:sp>
      </p:grpSp>
      <p:cxnSp>
        <p:nvCxnSpPr>
          <p:cNvPr id="23" name="Straight Arrow Connector 22"/>
          <p:cNvCxnSpPr>
            <a:cxnSpLocks/>
            <a:stCxn id="20" idx="3"/>
            <a:endCxn id="26" idx="2"/>
          </p:cNvCxnSpPr>
          <p:nvPr/>
        </p:nvCxnSpPr>
        <p:spPr>
          <a:xfrm>
            <a:off x="5725297" y="4473802"/>
            <a:ext cx="3269902" cy="31338"/>
          </a:xfrm>
          <a:prstGeom prst="straightConnector1">
            <a:avLst/>
          </a:prstGeom>
          <a:ln w="38100">
            <a:solidFill>
              <a:srgbClr val="E127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Diagonal Corner Rectangle 25"/>
          <p:cNvSpPr/>
          <p:nvPr/>
        </p:nvSpPr>
        <p:spPr>
          <a:xfrm>
            <a:off x="8995199" y="4069370"/>
            <a:ext cx="2446638" cy="871539"/>
          </a:xfrm>
          <a:prstGeom prst="round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một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cuốn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sách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91977" y="5555596"/>
            <a:ext cx="5033319" cy="748290"/>
            <a:chOff x="749643" y="3995351"/>
            <a:chExt cx="5502356" cy="748290"/>
          </a:xfrm>
          <a:solidFill>
            <a:srgbClr val="CCFFFF"/>
          </a:solidFill>
        </p:grpSpPr>
        <p:sp>
          <p:nvSpPr>
            <p:cNvPr id="29" name="Rounded Rectangle 28"/>
            <p:cNvSpPr/>
            <p:nvPr/>
          </p:nvSpPr>
          <p:spPr>
            <a:xfrm>
              <a:off x="749643" y="3995351"/>
              <a:ext cx="5502356" cy="74829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4416" y="4070723"/>
              <a:ext cx="537554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</a:rPr>
                <a:t>“Vàm Cỏ Đông”</a:t>
              </a:r>
            </a:p>
          </p:txBody>
        </p:sp>
      </p:grpSp>
      <p:cxnSp>
        <p:nvCxnSpPr>
          <p:cNvPr id="31" name="Straight Arrow Connector 30"/>
          <p:cNvCxnSpPr>
            <a:cxnSpLocks/>
            <a:endCxn id="32" idx="2"/>
          </p:cNvCxnSpPr>
          <p:nvPr/>
        </p:nvCxnSpPr>
        <p:spPr>
          <a:xfrm>
            <a:off x="5725297" y="5899455"/>
            <a:ext cx="3269902" cy="31338"/>
          </a:xfrm>
          <a:prstGeom prst="straightConnector1">
            <a:avLst/>
          </a:prstGeom>
          <a:ln w="38100">
            <a:solidFill>
              <a:srgbClr val="E127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Diagonal Corner Rectangle 31"/>
          <p:cNvSpPr/>
          <p:nvPr/>
        </p:nvSpPr>
        <p:spPr>
          <a:xfrm>
            <a:off x="8995199" y="5495023"/>
            <a:ext cx="2446638" cy="871539"/>
          </a:xfrm>
          <a:prstGeom prst="round2Diag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một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thơ</a:t>
            </a: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015049" y="3477866"/>
            <a:ext cx="527221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43665" y="5434353"/>
            <a:ext cx="25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181250" y="1138996"/>
            <a:ext cx="9877275" cy="960677"/>
            <a:chOff x="1181250" y="1138996"/>
            <a:chExt cx="9877275" cy="96067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2" t="39376" r="29752" b="40055"/>
            <a:stretch/>
          </p:blipFill>
          <p:spPr>
            <a:xfrm>
              <a:off x="1438101" y="1138996"/>
              <a:ext cx="9620424" cy="96067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181250" y="1138996"/>
              <a:ext cx="947772" cy="842574"/>
              <a:chOff x="939339" y="897774"/>
              <a:chExt cx="1158482" cy="1112617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939339" y="897774"/>
                <a:ext cx="1158482" cy="1112617"/>
              </a:xfrm>
              <a:prstGeom prst="ellipse">
                <a:avLst/>
              </a:prstGeom>
              <a:solidFill>
                <a:srgbClr val="FFFF00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760" b="59743"/>
              <a:stretch/>
            </p:blipFill>
            <p:spPr>
              <a:xfrm>
                <a:off x="1109702" y="1032494"/>
                <a:ext cx="780126" cy="831730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2129022" y="1329103"/>
              <a:ext cx="867917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 err="1">
                  <a:solidFill>
                    <a:srgbClr val="FFFF00"/>
                  </a:solidFill>
                </a:rPr>
                <a:t>Tìm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các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từ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ngữ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được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đặt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dấu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ngoặc</a:t>
              </a:r>
              <a:r>
                <a:rPr lang="en-US" sz="3400" b="1" dirty="0">
                  <a:solidFill>
                    <a:srgbClr val="FFFF00"/>
                  </a:solidFill>
                </a:rPr>
                <a:t> </a:t>
              </a:r>
              <a:r>
                <a:rPr lang="en-US" sz="3400" b="1" dirty="0" err="1">
                  <a:solidFill>
                    <a:srgbClr val="FFFF00"/>
                  </a:solidFill>
                </a:rPr>
                <a:t>kép</a:t>
              </a:r>
              <a:r>
                <a:rPr lang="en-US" sz="3400" b="1" dirty="0">
                  <a:solidFill>
                    <a:srgbClr val="FFFF00"/>
                  </a:solidFill>
                </a:rPr>
                <a:t>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40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6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27" b="59960"/>
          <a:stretch/>
        </p:blipFill>
        <p:spPr>
          <a:xfrm>
            <a:off x="335022" y="2132101"/>
            <a:ext cx="11774600" cy="4725899"/>
          </a:xfrm>
          <a:prstGeom prst="rect">
            <a:avLst/>
          </a:prstGeom>
        </p:spPr>
      </p:pic>
      <p:sp>
        <p:nvSpPr>
          <p:cNvPr id="9" name="Rectangle: Rounded Corners 52">
            <a:extLst>
              <a:ext uri="{FF2B5EF4-FFF2-40B4-BE49-F238E27FC236}">
                <a16:creationId xmlns:a16="http://schemas.microsoft.com/office/drawing/2014/main" xmlns="" id="{9C30AFC2-A117-AFE9-D2ED-3C15848CCE21}"/>
              </a:ext>
            </a:extLst>
          </p:cNvPr>
          <p:cNvSpPr/>
          <p:nvPr/>
        </p:nvSpPr>
        <p:spPr>
          <a:xfrm>
            <a:off x="1819881" y="203443"/>
            <a:ext cx="9992139" cy="844722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câu sau và thực hiện yêu cầu: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528" y="0"/>
            <a:ext cx="1755353" cy="1392601"/>
            <a:chOff x="326282" y="1090081"/>
            <a:chExt cx="2261062" cy="22610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21" b="60037"/>
            <a:stretch/>
          </p:blipFill>
          <p:spPr>
            <a:xfrm>
              <a:off x="326282" y="1090081"/>
              <a:ext cx="2261062" cy="22610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0C61157-B00D-F602-AB55-D85D5BD3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506" y="1583467"/>
              <a:ext cx="1031630" cy="126000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91978" y="2481484"/>
            <a:ext cx="109570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Các từ ngữ được đặt trong dấu ngoặc kép:</a:t>
            </a:r>
          </a:p>
          <a:p>
            <a:pPr marL="285750" indent="-285750" algn="just">
              <a:buFont typeface="Symbol" panose="05050102010706020507" pitchFamily="18" charset="2"/>
              <a:buChar char=""/>
              <a:tabLst>
                <a:tab pos="715963" algn="l"/>
              </a:tabLst>
            </a:pPr>
            <a:r>
              <a:rPr lang="en-US" sz="3200">
                <a:solidFill>
                  <a:schemeClr val="bg1"/>
                </a:solidFill>
              </a:rPr>
              <a:t>Hôm nay, chúng em học hát bài “Về miền cổ tích” của nhạc sĩ Lê Phú Hải.</a:t>
            </a:r>
          </a:p>
          <a:p>
            <a:pPr marL="285750" indent="-285750" algn="just">
              <a:buFont typeface="Symbol" panose="05050102010706020507" pitchFamily="18" charset="2"/>
              <a:buChar char=""/>
              <a:tabLst>
                <a:tab pos="715963" algn="l"/>
              </a:tabLst>
            </a:pPr>
            <a:endParaRPr lang="en-US" sz="3200">
              <a:solidFill>
                <a:schemeClr val="bg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"/>
              <a:tabLst>
                <a:tab pos="715963" algn="l"/>
              </a:tabLst>
            </a:pPr>
            <a:endParaRPr lang="en-US" sz="3200">
              <a:solidFill>
                <a:schemeClr val="bg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"/>
              <a:tabLst>
                <a:tab pos="715963" algn="l"/>
              </a:tabLst>
            </a:pPr>
            <a:r>
              <a:rPr lang="en-US" sz="3200">
                <a:solidFill>
                  <a:schemeClr val="bg1"/>
                </a:solidFill>
              </a:rPr>
              <a:t>Tài liệu “Giúp em chăm sóc thú nuôi” rất bổ ích.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endParaRPr lang="en-US" sz="3200">
              <a:solidFill>
                <a:schemeClr val="bg1"/>
              </a:solidFill>
            </a:endParaRPr>
          </a:p>
          <a:p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1978" y="4099657"/>
            <a:ext cx="5033319" cy="748290"/>
            <a:chOff x="749643" y="3995351"/>
            <a:chExt cx="5502356" cy="7482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749643" y="3995351"/>
              <a:ext cx="5502356" cy="748290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9084" y="4069192"/>
              <a:ext cx="34357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miền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cổ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</a:rPr>
                <a:t>”</a:t>
              </a:r>
            </a:p>
          </p:txBody>
        </p:sp>
      </p:grpSp>
      <p:cxnSp>
        <p:nvCxnSpPr>
          <p:cNvPr id="23" name="Straight Arrow Connector 22"/>
          <p:cNvCxnSpPr>
            <a:cxnSpLocks/>
            <a:stCxn id="20" idx="3"/>
          </p:cNvCxnSpPr>
          <p:nvPr/>
        </p:nvCxnSpPr>
        <p:spPr>
          <a:xfrm>
            <a:off x="5725297" y="4473802"/>
            <a:ext cx="217469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Diagonal Corner Rectangle 25"/>
          <p:cNvSpPr/>
          <p:nvPr/>
        </p:nvSpPr>
        <p:spPr>
          <a:xfrm>
            <a:off x="7899991" y="4069370"/>
            <a:ext cx="3541846" cy="808863"/>
          </a:xfrm>
          <a:prstGeom prst="round2Diag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hát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91977" y="5555596"/>
            <a:ext cx="5033319" cy="748290"/>
            <a:chOff x="749643" y="3995351"/>
            <a:chExt cx="5502356" cy="748290"/>
          </a:xfrm>
          <a:solidFill>
            <a:srgbClr val="CCFFFF"/>
          </a:solidFill>
        </p:grpSpPr>
        <p:sp>
          <p:nvSpPr>
            <p:cNvPr id="29" name="Rounded Rectangle 28"/>
            <p:cNvSpPr/>
            <p:nvPr/>
          </p:nvSpPr>
          <p:spPr>
            <a:xfrm>
              <a:off x="749643" y="3995351"/>
              <a:ext cx="5502356" cy="748290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4416" y="4070723"/>
              <a:ext cx="537554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</a:rPr>
                <a:t>“</a:t>
              </a:r>
              <a:r>
                <a:rPr lang="en-US" sz="3000" b="1" dirty="0" err="1">
                  <a:solidFill>
                    <a:srgbClr val="FF0000"/>
                  </a:solidFill>
                </a:rPr>
                <a:t>Giúp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em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chăm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sóc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thú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nuôi</a:t>
              </a:r>
              <a:r>
                <a:rPr lang="en-US" sz="3000" b="1" dirty="0">
                  <a:solidFill>
                    <a:srgbClr val="FF0000"/>
                  </a:solidFill>
                </a:rPr>
                <a:t>”</a:t>
              </a:r>
            </a:p>
          </p:txBody>
        </p:sp>
      </p:grp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5725297" y="5899455"/>
            <a:ext cx="217469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Diagonal Corner Rectangle 31"/>
          <p:cNvSpPr/>
          <p:nvPr/>
        </p:nvSpPr>
        <p:spPr>
          <a:xfrm>
            <a:off x="7899990" y="5495023"/>
            <a:ext cx="3799187" cy="808863"/>
          </a:xfrm>
          <a:prstGeom prst="round2Diag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cuốn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sách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711252" y="3534320"/>
            <a:ext cx="280910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43664" y="5434353"/>
            <a:ext cx="478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181250" y="1138996"/>
            <a:ext cx="9877275" cy="960677"/>
            <a:chOff x="1181250" y="1138996"/>
            <a:chExt cx="9877275" cy="9606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2" t="39376" r="29752" b="40055"/>
            <a:stretch/>
          </p:blipFill>
          <p:spPr>
            <a:xfrm>
              <a:off x="1438101" y="1138996"/>
              <a:ext cx="9620424" cy="960677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1181250" y="1138996"/>
              <a:ext cx="947772" cy="842574"/>
              <a:chOff x="939339" y="897774"/>
              <a:chExt cx="1158482" cy="111261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39339" y="897774"/>
                <a:ext cx="1158482" cy="1112617"/>
              </a:xfrm>
              <a:prstGeom prst="ellipse">
                <a:avLst/>
              </a:prstGeom>
              <a:solidFill>
                <a:srgbClr val="FFFF00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760" b="59743"/>
              <a:stretch/>
            </p:blipFill>
            <p:spPr>
              <a:xfrm>
                <a:off x="1109702" y="1032494"/>
                <a:ext cx="780126" cy="831730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2129022" y="1329103"/>
              <a:ext cx="8186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</a:rPr>
                <a:t>Tìm các từ ngữ được đặt trong dấu ngoặc kép: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76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6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12CA900E-2F5B-8B78-FB3D-0FA8C41F69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CCDDF-7B54-F1DF-FF5A-7D0E42D3B12D}"/>
              </a:ext>
            </a:extLst>
          </p:cNvPr>
          <p:cNvSpPr txBox="1"/>
          <p:nvPr/>
        </p:nvSpPr>
        <p:spPr>
          <a:xfrm>
            <a:off x="2509283" y="1274848"/>
            <a:ext cx="7899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UTM Showcard" panose="02040603050506020204" pitchFamily="18" charset="0"/>
              </a:rPr>
              <a:t>CÔNG DỤNG CỦA DẤU NGOẶC KÉP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213CF8-D90C-AA66-CCA9-18650120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>
          <a:xfrm>
            <a:off x="3599754" y="3855826"/>
            <a:ext cx="5367231" cy="2909173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xmlns="" id="{E2500AC3-1312-16C1-B935-AAAD9ED20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0" t="14265" r="35204" b="49999"/>
          <a:stretch/>
        </p:blipFill>
        <p:spPr>
          <a:xfrm>
            <a:off x="9059123" y="1002194"/>
            <a:ext cx="999278" cy="11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Microsoft Office PowerPoint</Application>
  <PresentationFormat>Widescreen</PresentationFormat>
  <Paragraphs>99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宋体</vt:lpstr>
      <vt:lpstr>#9Slide05 SVNClementine</vt:lpstr>
      <vt:lpstr>Arial</vt:lpstr>
      <vt:lpstr>Calibri</vt:lpstr>
      <vt:lpstr>Calibri Light</vt:lpstr>
      <vt:lpstr>iCiel Crocante</vt:lpstr>
      <vt:lpstr>SVN-Apple</vt:lpstr>
      <vt:lpstr>SVN-Gretoon</vt:lpstr>
      <vt:lpstr>Symbol</vt:lpstr>
      <vt:lpstr>UTM Cookies</vt:lpstr>
      <vt:lpstr>UTM Edwardian</vt:lpstr>
      <vt:lpstr>UTM Showcard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Giang</dc:creator>
  <cp:lastModifiedBy>Huong Giang</cp:lastModifiedBy>
  <cp:revision>1</cp:revision>
  <dcterms:created xsi:type="dcterms:W3CDTF">2024-05-07T11:14:47Z</dcterms:created>
  <dcterms:modified xsi:type="dcterms:W3CDTF">2024-05-07T11:14:54Z</dcterms:modified>
</cp:coreProperties>
</file>